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D642-E1A5-4666-AA5F-5B40E8A3581F}" type="datetimeFigureOut">
              <a:rPr lang="ko-KR" altLang="en-US" smtClean="0"/>
              <a:t>2020-01-01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7B73-0DF9-41D6-90BD-AE556AB46C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791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D642-E1A5-4666-AA5F-5B40E8A3581F}" type="datetimeFigureOut">
              <a:rPr lang="ko-KR" altLang="en-US" smtClean="0"/>
              <a:t>2020-01-01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7B73-0DF9-41D6-90BD-AE556AB46C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580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D642-E1A5-4666-AA5F-5B40E8A3581F}" type="datetimeFigureOut">
              <a:rPr lang="ko-KR" altLang="en-US" smtClean="0"/>
              <a:t>2020-01-01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7B73-0DF9-41D6-90BD-AE556AB46C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181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D642-E1A5-4666-AA5F-5B40E8A3581F}" type="datetimeFigureOut">
              <a:rPr lang="ko-KR" altLang="en-US" smtClean="0"/>
              <a:t>2020-01-01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7B73-0DF9-41D6-90BD-AE556AB46C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794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D642-E1A5-4666-AA5F-5B40E8A3581F}" type="datetimeFigureOut">
              <a:rPr lang="ko-KR" altLang="en-US" smtClean="0"/>
              <a:t>2020-01-01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7B73-0DF9-41D6-90BD-AE556AB46C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310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D642-E1A5-4666-AA5F-5B40E8A3581F}" type="datetimeFigureOut">
              <a:rPr lang="ko-KR" altLang="en-US" smtClean="0"/>
              <a:t>2020-01-01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7B73-0DF9-41D6-90BD-AE556AB46C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293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D642-E1A5-4666-AA5F-5B40E8A3581F}" type="datetimeFigureOut">
              <a:rPr lang="ko-KR" altLang="en-US" smtClean="0"/>
              <a:t>2020-01-01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7B73-0DF9-41D6-90BD-AE556AB46C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977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D642-E1A5-4666-AA5F-5B40E8A3581F}" type="datetimeFigureOut">
              <a:rPr lang="ko-KR" altLang="en-US" smtClean="0"/>
              <a:t>2020-01-01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7B73-0DF9-41D6-90BD-AE556AB46C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984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D642-E1A5-4666-AA5F-5B40E8A3581F}" type="datetimeFigureOut">
              <a:rPr lang="ko-KR" altLang="en-US" smtClean="0"/>
              <a:t>2020-01-01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7B73-0DF9-41D6-90BD-AE556AB46C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363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D642-E1A5-4666-AA5F-5B40E8A3581F}" type="datetimeFigureOut">
              <a:rPr lang="ko-KR" altLang="en-US" smtClean="0"/>
              <a:t>2020-01-01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7B73-0DF9-41D6-90BD-AE556AB46C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890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D642-E1A5-4666-AA5F-5B40E8A3581F}" type="datetimeFigureOut">
              <a:rPr lang="ko-KR" altLang="en-US" smtClean="0"/>
              <a:t>2020-01-01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7B73-0DF9-41D6-90BD-AE556AB46C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509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0D642-E1A5-4666-AA5F-5B40E8A3581F}" type="datetimeFigureOut">
              <a:rPr lang="ko-KR" altLang="en-US" smtClean="0"/>
              <a:t>2020-01-01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27B73-0DF9-41D6-90BD-AE556AB46C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30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직사각형 729"/>
          <p:cNvSpPr>
            <a:spLocks noChangeArrowheads="1"/>
          </p:cNvSpPr>
          <p:nvPr/>
        </p:nvSpPr>
        <p:spPr bwMode="auto">
          <a:xfrm>
            <a:off x="3078486" y="3390907"/>
            <a:ext cx="617631" cy="1943160"/>
          </a:xfrm>
          <a:prstGeom prst="rect">
            <a:avLst/>
          </a:prstGeom>
          <a:solidFill>
            <a:srgbClr val="292929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r" defTabSz="914217"/>
            <a:endParaRPr lang="en-US" altLang="ko-KR" sz="900" dirty="0">
              <a:solidFill>
                <a:srgbClr val="FFFFFF"/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r" defTabSz="914217"/>
            <a:r>
              <a:rPr lang="ko-KR" altLang="en-US" sz="900" dirty="0">
                <a:solidFill>
                  <a:srgbClr val="FFFFFF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성전</a:t>
            </a:r>
            <a:endParaRPr lang="en-US" altLang="ko-KR" sz="900" dirty="0">
              <a:solidFill>
                <a:srgbClr val="FFFFFF"/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r" defTabSz="914217"/>
            <a:r>
              <a:rPr lang="ko-KR" altLang="en-US" sz="900" dirty="0">
                <a:solidFill>
                  <a:srgbClr val="FFFFFF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건축</a:t>
            </a:r>
            <a:endParaRPr lang="en-US" altLang="ko-KR" sz="900" dirty="0">
              <a:solidFill>
                <a:srgbClr val="FFFFFF"/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r" defTabSz="914217"/>
            <a:endParaRPr lang="en-US" altLang="ko-KR" sz="900" dirty="0">
              <a:solidFill>
                <a:srgbClr val="FFFFFF"/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r" defTabSz="914217"/>
            <a:r>
              <a:rPr lang="ko-KR" altLang="en-US" sz="900" dirty="0">
                <a:solidFill>
                  <a:srgbClr val="FFFFFF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방해</a:t>
            </a:r>
          </a:p>
        </p:txBody>
      </p:sp>
      <p:sp>
        <p:nvSpPr>
          <p:cNvPr id="143" name="AutoShape 92"/>
          <p:cNvSpPr>
            <a:spLocks noChangeArrowheads="1"/>
          </p:cNvSpPr>
          <p:nvPr/>
        </p:nvSpPr>
        <p:spPr bwMode="auto">
          <a:xfrm>
            <a:off x="2594583" y="5333669"/>
            <a:ext cx="1101534" cy="304748"/>
          </a:xfrm>
          <a:prstGeom prst="homePlate">
            <a:avLst>
              <a:gd name="adj" fmla="val 0"/>
            </a:avLst>
          </a:prstGeom>
          <a:solidFill>
            <a:srgbClr val="007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0972" tIns="45471" rIns="90972" bIns="45471" anchor="ctr"/>
          <a:lstStyle/>
          <a:p>
            <a:pPr algn="r" defTabSz="907075">
              <a:defRPr/>
            </a:pPr>
            <a:r>
              <a:rPr lang="ko-KR" altLang="en-US" sz="1400" dirty="0">
                <a:solidFill>
                  <a:srgbClr val="FFFFFF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성전건축</a:t>
            </a:r>
          </a:p>
        </p:txBody>
      </p:sp>
      <p:grpSp>
        <p:nvGrpSpPr>
          <p:cNvPr id="2" name="그룹 198"/>
          <p:cNvGrpSpPr/>
          <p:nvPr/>
        </p:nvGrpSpPr>
        <p:grpSpPr>
          <a:xfrm>
            <a:off x="572459" y="-2094541"/>
            <a:ext cx="10513775" cy="9637627"/>
            <a:chOff x="-1903413" y="-4190205"/>
            <a:chExt cx="21031200" cy="19278599"/>
          </a:xfrm>
        </p:grpSpPr>
        <p:cxnSp>
          <p:nvCxnSpPr>
            <p:cNvPr id="155" name="직선 연결선 154"/>
            <p:cNvCxnSpPr/>
            <p:nvPr/>
          </p:nvCxnSpPr>
          <p:spPr bwMode="auto">
            <a:xfrm>
              <a:off x="-1903413" y="6782594"/>
              <a:ext cx="21031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" name="그룹 196"/>
            <p:cNvGrpSpPr/>
            <p:nvPr/>
          </p:nvGrpSpPr>
          <p:grpSpPr>
            <a:xfrm>
              <a:off x="843007" y="-4190205"/>
              <a:ext cx="17291274" cy="19278599"/>
              <a:chOff x="843007" y="-4190205"/>
              <a:chExt cx="17291274" cy="19278599"/>
            </a:xfrm>
          </p:grpSpPr>
          <p:grpSp>
            <p:nvGrpSpPr>
              <p:cNvPr id="4" name="그룹 152"/>
              <p:cNvGrpSpPr/>
              <p:nvPr/>
            </p:nvGrpSpPr>
            <p:grpSpPr>
              <a:xfrm>
                <a:off x="10440987" y="10440194"/>
                <a:ext cx="5551497" cy="4648200"/>
                <a:chOff x="12650787" y="10440194"/>
                <a:chExt cx="3341697" cy="2673350"/>
              </a:xfrm>
            </p:grpSpPr>
            <p:sp>
              <p:nvSpPr>
                <p:cNvPr id="147" name="Rectangle 298"/>
                <p:cNvSpPr>
                  <a:spLocks noChangeArrowheads="1"/>
                </p:cNvSpPr>
                <p:nvPr/>
              </p:nvSpPr>
              <p:spPr bwMode="auto">
                <a:xfrm flipV="1">
                  <a:off x="12650787" y="10440194"/>
                  <a:ext cx="3341697" cy="2673350"/>
                </a:xfrm>
                <a:prstGeom prst="rect">
                  <a:avLst/>
                </a:prstGeom>
                <a:solidFill>
                  <a:srgbClr val="CCFFFF">
                    <a:alpha val="50195"/>
                  </a:srgbClr>
                </a:solidFill>
                <a:ln w="28575">
                  <a:solidFill>
                    <a:srgbClr val="002060"/>
                  </a:solidFill>
                  <a:miter lim="800000"/>
                  <a:headEnd/>
                  <a:tailEnd/>
                </a:ln>
              </p:spPr>
              <p:txBody>
                <a:bodyPr wrap="none" lIns="45475" tIns="22755" rIns="45475" bIns="22755" anchor="ctr"/>
                <a:lstStyle/>
                <a:p>
                  <a:pPr algn="r"/>
                  <a:endParaRPr lang="ko-KR" altLang="en-US" sz="900">
                    <a:solidFill>
                      <a:srgbClr val="000000"/>
                    </a:solidFill>
                    <a:latin typeface="Adobe Gothic Std B" charset="-127"/>
                    <a:ea typeface="Adobe Gothic Std B" charset="-127"/>
                    <a:cs typeface="Adobe Gothic Std B" charset="-127"/>
                  </a:endParaRPr>
                </a:p>
              </p:txBody>
            </p:sp>
            <p:sp>
              <p:nvSpPr>
                <p:cNvPr id="152" name="Rectangle 30"/>
                <p:cNvSpPr>
                  <a:spLocks noChangeArrowheads="1"/>
                </p:cNvSpPr>
                <p:nvPr/>
              </p:nvSpPr>
              <p:spPr bwMode="auto">
                <a:xfrm>
                  <a:off x="12807027" y="11002169"/>
                  <a:ext cx="3008667" cy="171767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12634" tIns="12634" rIns="12634" bIns="12634"/>
                <a:lstStyle/>
                <a:p>
                  <a:pPr algn="r" defTabSz="907075" eaLnBrk="0" latinLnBrk="0" hangingPunct="0"/>
                  <a:r>
                    <a:rPr lang="ko-KR" altLang="en-US" sz="2400" b="1">
                      <a:solidFill>
                        <a:srgbClr val="0070C0"/>
                      </a:solidFill>
                      <a:latin typeface="Adobe Gothic Std B" charset="-127"/>
                      <a:ea typeface="Adobe Gothic Std B" charset="-127"/>
                      <a:cs typeface="Adobe Gothic Std B" charset="-127"/>
                    </a:rPr>
                    <a:t>다리오</a:t>
                  </a:r>
                  <a:r>
                    <a:rPr lang="en-US" altLang="ko-KR" sz="2400" b="1">
                      <a:solidFill>
                        <a:srgbClr val="0070C0"/>
                      </a:solidFill>
                      <a:latin typeface="Adobe Gothic Std B" charset="-127"/>
                      <a:ea typeface="Adobe Gothic Std B" charset="-127"/>
                      <a:cs typeface="Adobe Gothic Std B" charset="-127"/>
                    </a:rPr>
                    <a:t>1</a:t>
                  </a:r>
                  <a:r>
                    <a:rPr lang="ko-KR" altLang="en-US" sz="2400" b="1">
                      <a:solidFill>
                        <a:srgbClr val="0070C0"/>
                      </a:solidFill>
                      <a:latin typeface="Adobe Gothic Std B" charset="-127"/>
                      <a:ea typeface="Adobe Gothic Std B" charset="-127"/>
                      <a:cs typeface="Adobe Gothic Std B" charset="-127"/>
                    </a:rPr>
                    <a:t>세</a:t>
                  </a:r>
                </a:p>
                <a:p>
                  <a:pPr algn="r" defTabSz="907075" eaLnBrk="0" latinLnBrk="0" hangingPunct="0"/>
                  <a:r>
                    <a:rPr lang="ko-KR" altLang="en-US" sz="2000" b="1">
                      <a:solidFill>
                        <a:srgbClr val="0070C0"/>
                      </a:solidFill>
                      <a:latin typeface="Adobe Gothic Std B" charset="-127"/>
                      <a:ea typeface="Adobe Gothic Std B" charset="-127"/>
                      <a:cs typeface="Adobe Gothic Std B" charset="-127"/>
                    </a:rPr>
                    <a:t> 페르시아인</a:t>
                  </a:r>
                  <a:endParaRPr lang="en-US" altLang="ko-KR" sz="2000" b="1">
                    <a:solidFill>
                      <a:srgbClr val="0070C0"/>
                    </a:solidFill>
                    <a:latin typeface="Adobe Gothic Std B" charset="-127"/>
                    <a:ea typeface="Adobe Gothic Std B" charset="-127"/>
                    <a:cs typeface="Adobe Gothic Std B" charset="-127"/>
                  </a:endParaRPr>
                </a:p>
                <a:p>
                  <a:pPr algn="r" defTabSz="907075" eaLnBrk="0" latinLnBrk="0" hangingPunct="0"/>
                  <a:r>
                    <a:rPr lang="ko-KR" altLang="en-US" sz="1600" b="1">
                      <a:solidFill>
                        <a:srgbClr val="0070C0"/>
                      </a:solidFill>
                      <a:latin typeface="Adobe Gothic Std B" charset="-127"/>
                      <a:ea typeface="Adobe Gothic Std B" charset="-127"/>
                      <a:cs typeface="Adobe Gothic Std B" charset="-127"/>
                    </a:rPr>
                    <a:t> 히스타페스 아들</a:t>
                  </a:r>
                  <a:endParaRPr lang="ko-KR" altLang="en-US" sz="1600">
                    <a:solidFill>
                      <a:srgbClr val="0070C0"/>
                    </a:solidFill>
                    <a:latin typeface="Adobe Gothic Std B" charset="-127"/>
                    <a:ea typeface="Adobe Gothic Std B" charset="-127"/>
                    <a:cs typeface="Adobe Gothic Std B" charset="-127"/>
                  </a:endParaRPr>
                </a:p>
              </p:txBody>
            </p:sp>
          </p:grpSp>
          <p:grpSp>
            <p:nvGrpSpPr>
              <p:cNvPr id="5" name="그룹 145"/>
              <p:cNvGrpSpPr/>
              <p:nvPr/>
            </p:nvGrpSpPr>
            <p:grpSpPr>
              <a:xfrm>
                <a:off x="843007" y="-4190205"/>
                <a:ext cx="17291274" cy="18875600"/>
                <a:chOff x="843007" y="-4190205"/>
                <a:chExt cx="17291274" cy="18875600"/>
              </a:xfrm>
            </p:grpSpPr>
            <p:grpSp>
              <p:nvGrpSpPr>
                <p:cNvPr id="6" name="그룹 125"/>
                <p:cNvGrpSpPr/>
                <p:nvPr/>
              </p:nvGrpSpPr>
              <p:grpSpPr>
                <a:xfrm>
                  <a:off x="843007" y="-4190205"/>
                  <a:ext cx="17291274" cy="18875600"/>
                  <a:chOff x="682675" y="-2149474"/>
                  <a:chExt cx="11734799" cy="10913265"/>
                </a:xfrm>
              </p:grpSpPr>
              <p:grpSp>
                <p:nvGrpSpPr>
                  <p:cNvPr id="7" name="그룹 281"/>
                  <p:cNvGrpSpPr/>
                  <p:nvPr/>
                </p:nvGrpSpPr>
                <p:grpSpPr>
                  <a:xfrm>
                    <a:off x="682675" y="-239713"/>
                    <a:ext cx="793750" cy="8798082"/>
                    <a:chOff x="1470076" y="-239713"/>
                    <a:chExt cx="793750" cy="8798085"/>
                  </a:xfrm>
                </p:grpSpPr>
                <p:sp>
                  <p:nvSpPr>
                    <p:cNvPr id="717" name="Rectangle 3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84349" y="7822883"/>
                      <a:ext cx="198438" cy="735489"/>
                    </a:xfrm>
                    <a:prstGeom prst="rect">
                      <a:avLst/>
                    </a:prstGeom>
                    <a:solidFill>
                      <a:srgbClr val="FFFFCC">
                        <a:alpha val="30196"/>
                      </a:srgbClr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ko-KR" altLang="en-US" sz="900">
                        <a:solidFill>
                          <a:srgbClr val="00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718" name="Rectangle 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84349" y="7087394"/>
                      <a:ext cx="198438" cy="735489"/>
                    </a:xfrm>
                    <a:prstGeom prst="rect">
                      <a:avLst/>
                    </a:prstGeom>
                    <a:solidFill>
                      <a:srgbClr val="FFFFCC">
                        <a:alpha val="30196"/>
                      </a:srgbClr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ko-KR" altLang="en-US" sz="900">
                        <a:solidFill>
                          <a:srgbClr val="00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722" name="Rectangle 3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8000" y="3437731"/>
                      <a:ext cx="198438" cy="735489"/>
                    </a:xfrm>
                    <a:prstGeom prst="rect">
                      <a:avLst/>
                    </a:prstGeom>
                    <a:solidFill>
                      <a:srgbClr val="FFFFCC">
                        <a:alpha val="30196"/>
                      </a:srgbClr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ko-KR" altLang="en-US" sz="900">
                        <a:solidFill>
                          <a:srgbClr val="00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723" name="Rectangle 3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8000" y="2702242"/>
                      <a:ext cx="198438" cy="735489"/>
                    </a:xfrm>
                    <a:prstGeom prst="rect">
                      <a:avLst/>
                    </a:prstGeom>
                    <a:solidFill>
                      <a:srgbClr val="FFFFCC">
                        <a:alpha val="30196"/>
                      </a:srgbClr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ko-KR" altLang="en-US" sz="900">
                        <a:solidFill>
                          <a:srgbClr val="00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724" name="Rectangle 3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8000" y="1966753"/>
                      <a:ext cx="198438" cy="735489"/>
                    </a:xfrm>
                    <a:prstGeom prst="rect">
                      <a:avLst/>
                    </a:prstGeom>
                    <a:solidFill>
                      <a:srgbClr val="FFFFCC">
                        <a:alpha val="30196"/>
                      </a:srgbClr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ko-KR" altLang="en-US" sz="900">
                        <a:solidFill>
                          <a:srgbClr val="00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725" name="Rectangle 3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8000" y="1231265"/>
                      <a:ext cx="198438" cy="735489"/>
                    </a:xfrm>
                    <a:prstGeom prst="rect">
                      <a:avLst/>
                    </a:prstGeom>
                    <a:solidFill>
                      <a:srgbClr val="FFFFCC">
                        <a:alpha val="30196"/>
                      </a:srgbClr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ko-KR" altLang="en-US" sz="900">
                        <a:solidFill>
                          <a:srgbClr val="00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726" name="Rectangle 3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8000" y="495776"/>
                      <a:ext cx="198438" cy="735489"/>
                    </a:xfrm>
                    <a:prstGeom prst="rect">
                      <a:avLst/>
                    </a:prstGeom>
                    <a:solidFill>
                      <a:srgbClr val="FFFFCC">
                        <a:alpha val="30196"/>
                      </a:srgbClr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ko-KR" altLang="en-US" sz="900">
                        <a:solidFill>
                          <a:srgbClr val="00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727" name="Rectangle 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8000" y="-239713"/>
                      <a:ext cx="198438" cy="735489"/>
                    </a:xfrm>
                    <a:prstGeom prst="rect">
                      <a:avLst/>
                    </a:prstGeom>
                    <a:solidFill>
                      <a:srgbClr val="FFFFCC">
                        <a:alpha val="30196"/>
                      </a:srgbClr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ko-KR" altLang="en-US" sz="900">
                        <a:solidFill>
                          <a:srgbClr val="00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728" name="Rectangle 3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8000" y="4908709"/>
                      <a:ext cx="198438" cy="735489"/>
                    </a:xfrm>
                    <a:prstGeom prst="rect">
                      <a:avLst/>
                    </a:prstGeom>
                    <a:solidFill>
                      <a:srgbClr val="FFFFCC">
                        <a:alpha val="30196"/>
                      </a:srgbClr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ko-KR" altLang="en-US" sz="900">
                        <a:solidFill>
                          <a:srgbClr val="00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729" name="Rectangle 3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8000" y="4173220"/>
                      <a:ext cx="198438" cy="735489"/>
                    </a:xfrm>
                    <a:prstGeom prst="rect">
                      <a:avLst/>
                    </a:prstGeom>
                    <a:solidFill>
                      <a:srgbClr val="FFFFCC">
                        <a:alpha val="30196"/>
                      </a:srgbClr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ko-KR" altLang="en-US" sz="900">
                        <a:solidFill>
                          <a:srgbClr val="00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730" name="Rectangle 3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8000" y="6379686"/>
                      <a:ext cx="198438" cy="735489"/>
                    </a:xfrm>
                    <a:prstGeom prst="rect">
                      <a:avLst/>
                    </a:prstGeom>
                    <a:solidFill>
                      <a:srgbClr val="FFFFCC">
                        <a:alpha val="30196"/>
                      </a:srgbClr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ko-KR" altLang="en-US" sz="900">
                        <a:solidFill>
                          <a:srgbClr val="00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731" name="Rectangle 3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8000" y="5644197"/>
                      <a:ext cx="198438" cy="735489"/>
                    </a:xfrm>
                    <a:prstGeom prst="rect">
                      <a:avLst/>
                    </a:prstGeom>
                    <a:solidFill>
                      <a:srgbClr val="FFFFCC">
                        <a:alpha val="30196"/>
                      </a:srgbClr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ko-KR" altLang="en-US" sz="900">
                        <a:solidFill>
                          <a:srgbClr val="00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733" name="AutoShape 76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748682" y="145257"/>
                      <a:ext cx="160337" cy="717550"/>
                    </a:xfrm>
                    <a:prstGeom prst="triangle">
                      <a:avLst>
                        <a:gd name="adj" fmla="val 46875"/>
                      </a:avLst>
                    </a:prstGeom>
                    <a:solidFill>
                      <a:srgbClr val="FF33CC">
                        <a:alpha val="70195"/>
                      </a:srgbClr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45475" tIns="22755" rIns="45475" bIns="22755" anchor="ctr"/>
                    <a:lstStyle/>
                    <a:p>
                      <a:endParaRPr lang="ko-KR" altLang="en-US" sz="900">
                        <a:solidFill>
                          <a:srgbClr val="00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734" name="AutoShape 84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796307" y="3872707"/>
                      <a:ext cx="109537" cy="609600"/>
                    </a:xfrm>
                    <a:prstGeom prst="triangle">
                      <a:avLst>
                        <a:gd name="adj" fmla="val 46875"/>
                      </a:avLst>
                    </a:prstGeom>
                    <a:solidFill>
                      <a:srgbClr val="800000">
                        <a:alpha val="70195"/>
                      </a:srgbClr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45475" tIns="22755" rIns="45475" bIns="22755" anchor="ctr"/>
                    <a:lstStyle/>
                    <a:p>
                      <a:endParaRPr lang="ko-KR" altLang="en-US" sz="900">
                        <a:solidFill>
                          <a:srgbClr val="00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735" name="AutoShape 76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824882" y="7418388"/>
                      <a:ext cx="160337" cy="717550"/>
                    </a:xfrm>
                    <a:prstGeom prst="triangle">
                      <a:avLst>
                        <a:gd name="adj" fmla="val 46875"/>
                      </a:avLst>
                    </a:prstGeom>
                    <a:solidFill>
                      <a:srgbClr val="FF33CC">
                        <a:alpha val="70195"/>
                      </a:srgbClr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45475" tIns="22755" rIns="45475" bIns="22755" anchor="ctr"/>
                    <a:lstStyle/>
                    <a:p>
                      <a:endParaRPr lang="ko-KR" altLang="en-US" sz="900">
                        <a:solidFill>
                          <a:srgbClr val="00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</p:grpSp>
              <p:grpSp>
                <p:nvGrpSpPr>
                  <p:cNvPr id="8" name="그룹 364"/>
                  <p:cNvGrpSpPr/>
                  <p:nvPr/>
                </p:nvGrpSpPr>
                <p:grpSpPr>
                  <a:xfrm>
                    <a:off x="7697787" y="-2149474"/>
                    <a:ext cx="3550279" cy="7255667"/>
                    <a:chOff x="9794873" y="-2149475"/>
                    <a:chExt cx="3998914" cy="7255669"/>
                  </a:xfrm>
                </p:grpSpPr>
                <p:sp>
                  <p:nvSpPr>
                    <p:cNvPr id="366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816823" y="2408238"/>
                      <a:ext cx="3962399" cy="257333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CCCC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57150">
                      <a:solidFill>
                        <a:srgbClr val="C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45475" tIns="22755" rIns="45475" bIns="22755" anchor="ctr"/>
                    <a:lstStyle/>
                    <a:p>
                      <a:endParaRPr lang="ko-KR" altLang="en-US" sz="1400">
                        <a:solidFill>
                          <a:srgbClr val="00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367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94873" y="-2149475"/>
                      <a:ext cx="3998913" cy="4556125"/>
                    </a:xfrm>
                    <a:prstGeom prst="rect">
                      <a:avLst/>
                    </a:prstGeom>
                    <a:solidFill>
                      <a:srgbClr val="FFEFC1"/>
                    </a:solidFill>
                    <a:ln w="9525">
                      <a:solidFill>
                        <a:srgbClr val="C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45475" tIns="22755" rIns="45475" bIns="22755" anchor="ctr"/>
                    <a:lstStyle/>
                    <a:p>
                      <a:endParaRPr lang="ko-KR" altLang="en-US" sz="1400">
                        <a:solidFill>
                          <a:srgbClr val="00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368" name="Rectangl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422187" y="-511175"/>
                      <a:ext cx="1371600" cy="2103438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rgbClr val="00B0F0"/>
                      </a:solidFill>
                      <a:miter lim="800000"/>
                      <a:headEnd/>
                      <a:tailEnd/>
                    </a:ln>
                  </p:spPr>
                  <p:txBody>
                    <a:bodyPr vert="eaVert" wrap="none" lIns="90992" tIns="45479" rIns="90992" bIns="45479" anchor="ctr"/>
                    <a:lstStyle/>
                    <a:p>
                      <a:pPr algn="ctr" defTabSz="907075"/>
                      <a:r>
                        <a:rPr lang="en-US" altLang="ko-KR" sz="1600">
                          <a:solidFill>
                            <a:srgbClr val="000000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ALYATTES</a:t>
                      </a:r>
                    </a:p>
                    <a:p>
                      <a:pPr algn="ctr" defTabSz="907075"/>
                      <a:r>
                        <a:rPr lang="en-US" altLang="ko-KR" sz="1600">
                          <a:solidFill>
                            <a:srgbClr val="000000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(</a:t>
                      </a: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스키티아</a:t>
                      </a:r>
                      <a:r>
                        <a:rPr lang="en-US" altLang="ko-KR" sz="1600">
                          <a:solidFill>
                            <a:srgbClr val="000000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)</a:t>
                      </a:r>
                    </a:p>
                  </p:txBody>
                </p:sp>
                <p:sp>
                  <p:nvSpPr>
                    <p:cNvPr id="369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253970" y="1600995"/>
                      <a:ext cx="2463618" cy="533400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12633" tIns="12633" rIns="12633" bIns="12633"/>
                    <a:lstStyle/>
                    <a:p>
                      <a:pPr algn="r" defTabSz="907075" eaLnBrk="0" latinLnBrk="0" hangingPunct="0">
                        <a:defRPr/>
                      </a:pPr>
                      <a:r>
                        <a:rPr lang="ko-KR" altLang="en-US" sz="2000" b="1">
                          <a:solidFill>
                            <a:srgbClr val="993300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시악사레스</a:t>
                      </a:r>
                      <a:endParaRPr lang="en-US" altLang="ko-KR" sz="2000" b="1">
                        <a:solidFill>
                          <a:srgbClr val="9933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  <a:p>
                      <a:pPr algn="r" defTabSz="907075" eaLnBrk="0" latinLnBrk="0" hangingPunct="0">
                        <a:defRPr/>
                      </a:pPr>
                      <a:r>
                        <a:rPr lang="en-US" altLang="ko-KR" sz="1600" b="1">
                          <a:solidFill>
                            <a:srgbClr val="993300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CYAXERXES</a:t>
                      </a:r>
                      <a:endParaRPr lang="en-US" altLang="ko-KR" sz="1600">
                        <a:solidFill>
                          <a:srgbClr val="9933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370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11576" y="3005123"/>
                      <a:ext cx="3052642" cy="396508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12633" tIns="12633" rIns="12633" bIns="12633"/>
                    <a:lstStyle/>
                    <a:p>
                      <a:pPr algn="r" defTabSz="907075" eaLnBrk="0" latinLnBrk="0" hangingPunct="0">
                        <a:defRPr/>
                      </a:pPr>
                      <a:r>
                        <a:rPr lang="ko-KR" altLang="en-US" sz="2000" b="1">
                          <a:solidFill>
                            <a:srgbClr val="CC0000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아스티아게스</a:t>
                      </a:r>
                      <a:endParaRPr lang="en-US" altLang="ko-KR" sz="2000" b="1">
                        <a:solidFill>
                          <a:srgbClr val="CC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372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98186" y="4276725"/>
                      <a:ext cx="2286001" cy="829469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12633" tIns="12633" rIns="12633" bIns="12633"/>
                    <a:lstStyle/>
                    <a:p>
                      <a:pPr algn="r" defTabSz="907075" eaLnBrk="0" latinLnBrk="0" hangingPunct="0"/>
                      <a:r>
                        <a:rPr lang="ko-KR" altLang="en-US" sz="2700" b="1">
                          <a:solidFill>
                            <a:srgbClr val="FFFFFF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고레스</a:t>
                      </a:r>
                      <a:endParaRPr lang="ko-KR" altLang="en-US" sz="2700">
                        <a:solidFill>
                          <a:srgbClr val="FFFFFF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376" name="Rectangle 3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02817" y="2497931"/>
                      <a:ext cx="2838570" cy="375023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12633" tIns="12633" rIns="12633" bIns="12633"/>
                    <a:lstStyle/>
                    <a:p>
                      <a:pPr algn="r" defTabSz="907075" eaLnBrk="0" latinLnBrk="0" hangingPunct="0"/>
                      <a:r>
                        <a:rPr lang="ko-KR" altLang="en-US" sz="900" b="1">
                          <a:solidFill>
                            <a:srgbClr val="CC0000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메데인</a:t>
                      </a:r>
                      <a:r>
                        <a:rPr lang="ko-KR" altLang="en-US" sz="2700" b="1">
                          <a:solidFill>
                            <a:srgbClr val="27534B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다리오</a:t>
                      </a:r>
                      <a:endParaRPr lang="en-US" altLang="ko-KR" sz="2400" b="1">
                        <a:solidFill>
                          <a:srgbClr val="27534B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  <a:p>
                      <a:pPr algn="r" defTabSz="907075" eaLnBrk="0" latinLnBrk="0" hangingPunct="0"/>
                      <a:r>
                        <a:rPr lang="en-US" altLang="ko-KR" sz="900" b="1">
                          <a:solidFill>
                            <a:srgbClr val="CC0000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 </a:t>
                      </a:r>
                      <a:endParaRPr lang="en-US" altLang="ko-KR" sz="900">
                        <a:solidFill>
                          <a:srgbClr val="CC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</p:grpSp>
              <p:grpSp>
                <p:nvGrpSpPr>
                  <p:cNvPr id="9" name="그룹 276"/>
                  <p:cNvGrpSpPr/>
                  <p:nvPr/>
                </p:nvGrpSpPr>
                <p:grpSpPr>
                  <a:xfrm>
                    <a:off x="1216074" y="2515393"/>
                    <a:ext cx="3446353" cy="5597523"/>
                    <a:chOff x="530275" y="2515394"/>
                    <a:chExt cx="3446353" cy="5597525"/>
                  </a:xfrm>
                </p:grpSpPr>
                <p:sp>
                  <p:nvSpPr>
                    <p:cNvPr id="279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5516" y="3842196"/>
                      <a:ext cx="1681112" cy="535622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12633" tIns="12633" rIns="12633" bIns="12633"/>
                    <a:lstStyle/>
                    <a:p>
                      <a:pPr defTabSz="907075" eaLnBrk="0" latinLnBrk="0" hangingPunct="0"/>
                      <a:r>
                        <a:rPr lang="en-US" altLang="ko-KR" sz="2200" b="1">
                          <a:solidFill>
                            <a:srgbClr val="3333FF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BC551</a:t>
                      </a:r>
                      <a:endParaRPr lang="en-US" altLang="ko-KR" sz="2200">
                        <a:solidFill>
                          <a:srgbClr val="3333FF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280" name="Rectangle 3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0275" y="2515394"/>
                      <a:ext cx="1524001" cy="381000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12633" tIns="12633" rIns="12633" bIns="12633"/>
                    <a:lstStyle/>
                    <a:p>
                      <a:pPr defTabSz="907075" eaLnBrk="0" latinLnBrk="0" hangingPunct="0"/>
                      <a:r>
                        <a:rPr lang="en-US" altLang="ko-KR" sz="900" b="1">
                          <a:solidFill>
                            <a:srgbClr val="0070C0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BC571</a:t>
                      </a:r>
                      <a:endParaRPr lang="en-US" altLang="ko-KR" sz="900">
                        <a:solidFill>
                          <a:srgbClr val="0070C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281" name="Rectangle 3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0275" y="5499894"/>
                      <a:ext cx="1524000" cy="368300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12633" tIns="12633" rIns="12633" bIns="12633"/>
                    <a:lstStyle/>
                    <a:p>
                      <a:pPr defTabSz="907075" eaLnBrk="0" latinLnBrk="0" hangingPunct="0"/>
                      <a:r>
                        <a:rPr lang="en-US" altLang="ko-KR" sz="900" b="1">
                          <a:solidFill>
                            <a:srgbClr val="0070C0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BC531</a:t>
                      </a:r>
                      <a:endParaRPr lang="en-US" altLang="ko-KR" sz="900">
                        <a:solidFill>
                          <a:srgbClr val="0070C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282" name="Rectangle 2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4412" y="7601744"/>
                      <a:ext cx="1500921" cy="511175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12634" tIns="12634" rIns="12634" bIns="12634"/>
                    <a:lstStyle/>
                    <a:p>
                      <a:pPr defTabSz="907075" eaLnBrk="0" latinLnBrk="0" hangingPunct="0"/>
                      <a:r>
                        <a:rPr lang="en-US" altLang="ko-KR" b="1" dirty="0">
                          <a:solidFill>
                            <a:srgbClr val="3333FF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BC501</a:t>
                      </a:r>
                      <a:endParaRPr lang="en-US" altLang="ko-KR" dirty="0">
                        <a:solidFill>
                          <a:srgbClr val="3333FF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</p:grpSp>
              <p:grpSp>
                <p:nvGrpSpPr>
                  <p:cNvPr id="10" name="그룹 363"/>
                  <p:cNvGrpSpPr/>
                  <p:nvPr/>
                </p:nvGrpSpPr>
                <p:grpSpPr>
                  <a:xfrm>
                    <a:off x="3007595" y="98424"/>
                    <a:ext cx="5071192" cy="6796882"/>
                    <a:chOff x="4919021" y="98424"/>
                    <a:chExt cx="5293366" cy="6796883"/>
                  </a:xfrm>
                </p:grpSpPr>
                <p:sp>
                  <p:nvSpPr>
                    <p:cNvPr id="313" name="Rectangle 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00886" y="5029994"/>
                      <a:ext cx="959044" cy="609600"/>
                    </a:xfrm>
                    <a:prstGeom prst="rect">
                      <a:avLst/>
                    </a:prstGeom>
                    <a:solidFill>
                      <a:srgbClr val="00B0F0">
                        <a:alpha val="70195"/>
                      </a:srgbClr>
                    </a:solidFill>
                    <a:ln w="381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0972" tIns="45471" rIns="90972" bIns="45471" anchor="ctr"/>
                    <a:lstStyle/>
                    <a:p>
                      <a:pPr algn="ctr" defTabSz="907075"/>
                      <a:endParaRPr lang="ko-KR" altLang="ko-KR" sz="1400">
                        <a:solidFill>
                          <a:srgbClr val="FFFFFF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314" name="Rectangl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61199" y="3422650"/>
                      <a:ext cx="2743200" cy="309563"/>
                    </a:xfrm>
                    <a:prstGeom prst="rect">
                      <a:avLst/>
                    </a:prstGeom>
                    <a:solidFill>
                      <a:srgbClr val="66FFCC">
                        <a:alpha val="70195"/>
                      </a:srgbClr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45475" tIns="22755" rIns="45475" bIns="22755" anchor="ctr"/>
                    <a:lstStyle/>
                    <a:p>
                      <a:endParaRPr lang="ko-KR" altLang="en-US" sz="1400">
                        <a:solidFill>
                          <a:srgbClr val="00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315" name="Rectangle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61199" y="3363913"/>
                      <a:ext cx="2724150" cy="73025"/>
                    </a:xfrm>
                    <a:prstGeom prst="rect">
                      <a:avLst/>
                    </a:prstGeom>
                    <a:solidFill>
                      <a:srgbClr val="339966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45475" tIns="22755" rIns="45475" bIns="22755" anchor="ctr"/>
                    <a:lstStyle/>
                    <a:p>
                      <a:endParaRPr lang="ko-KR" altLang="en-US" sz="1400">
                        <a:solidFill>
                          <a:srgbClr val="00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316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61199" y="128588"/>
                      <a:ext cx="2743200" cy="3235325"/>
                    </a:xfrm>
                    <a:prstGeom prst="rect">
                      <a:avLst/>
                    </a:prstGeom>
                    <a:solidFill>
                      <a:srgbClr val="00CC99">
                        <a:alpha val="70195"/>
                      </a:srgbClr>
                    </a:solidFill>
                    <a:ln w="57150">
                      <a:solidFill>
                        <a:srgbClr val="00206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90972" tIns="45471" rIns="90972" bIns="45471" anchor="ctr"/>
                    <a:lstStyle/>
                    <a:p>
                      <a:pPr algn="ctr" defTabSz="907075"/>
                      <a:endParaRPr lang="ko-KR" altLang="ko-KR" sz="1400">
                        <a:solidFill>
                          <a:srgbClr val="FFFFFF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317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85062" y="2260600"/>
                      <a:ext cx="2346325" cy="441325"/>
                    </a:xfrm>
                    <a:prstGeom prst="rect">
                      <a:avLst/>
                    </a:prstGeom>
                    <a:solidFill>
                      <a:srgbClr val="FFCCCC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45475" tIns="22755" rIns="45475" bIns="22755" anchor="ctr"/>
                    <a:lstStyle/>
                    <a:p>
                      <a:endParaRPr lang="ko-KR" altLang="en-US" sz="1400">
                        <a:solidFill>
                          <a:srgbClr val="00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318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43737" y="762794"/>
                      <a:ext cx="2787650" cy="600075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12633" tIns="12633" rIns="12633" bIns="12633"/>
                    <a:lstStyle/>
                    <a:p>
                      <a:pPr algn="ctr" defTabSz="907075" eaLnBrk="0" latinLnBrk="0" hangingPunct="0"/>
                      <a:r>
                        <a:rPr lang="ko-KR" altLang="en-US" sz="2700" b="1">
                          <a:solidFill>
                            <a:srgbClr val="333399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느부갓네살</a:t>
                      </a:r>
                      <a:endParaRPr lang="ko-KR" altLang="en-US" sz="2700">
                        <a:solidFill>
                          <a:srgbClr val="333399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319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88188" y="1981994"/>
                      <a:ext cx="914399" cy="381000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12633" tIns="12633" rIns="12633" bIns="12633"/>
                    <a:lstStyle/>
                    <a:p>
                      <a:pPr algn="ctr" defTabSz="907075" eaLnBrk="0" latinLnBrk="0" hangingPunct="0"/>
                      <a:r>
                        <a:rPr lang="ko-KR" altLang="en-US" sz="1400" b="1">
                          <a:solidFill>
                            <a:srgbClr val="333399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광인</a:t>
                      </a:r>
                      <a:endParaRPr lang="ko-KR" altLang="en-US" sz="1400">
                        <a:solidFill>
                          <a:srgbClr val="333399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320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78787" y="2671763"/>
                      <a:ext cx="914400" cy="300831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12633" tIns="12633" rIns="12633" bIns="12633"/>
                    <a:lstStyle/>
                    <a:p>
                      <a:pPr algn="ctr" defTabSz="907075" eaLnBrk="0" latinLnBrk="0" hangingPunct="0"/>
                      <a:r>
                        <a:rPr lang="en-US" altLang="ko-KR" sz="1400" b="1">
                          <a:solidFill>
                            <a:srgbClr val="333399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571</a:t>
                      </a:r>
                      <a:endParaRPr lang="en-US" altLang="ko-KR" sz="1400">
                        <a:solidFill>
                          <a:srgbClr val="333399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321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61199" y="3732213"/>
                      <a:ext cx="2743200" cy="1323975"/>
                    </a:xfrm>
                    <a:prstGeom prst="rect">
                      <a:avLst/>
                    </a:prstGeom>
                    <a:solidFill>
                      <a:srgbClr val="66FFCC">
                        <a:alpha val="70195"/>
                      </a:srgbClr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45475" tIns="22755" rIns="45475" bIns="22755" anchor="ctr"/>
                    <a:lstStyle/>
                    <a:p>
                      <a:pPr defTabSz="907075" eaLnBrk="0" latinLnBrk="0" hangingPunct="0"/>
                      <a:endParaRPr lang="ko-KR" altLang="en-US" sz="1400">
                        <a:solidFill>
                          <a:srgbClr val="00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322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93187" y="3409950"/>
                      <a:ext cx="776288" cy="352425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12633" tIns="12633" rIns="12633" bIns="12633"/>
                    <a:lstStyle/>
                    <a:p>
                      <a:pPr algn="r" defTabSz="907075" eaLnBrk="0" latinLnBrk="0" hangingPunct="0"/>
                      <a:r>
                        <a:rPr lang="en-US" altLang="ko-KR" sz="1200" b="1">
                          <a:solidFill>
                            <a:srgbClr val="002060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561</a:t>
                      </a:r>
                      <a:endParaRPr lang="en-US" altLang="ko-KR" sz="1200">
                        <a:solidFill>
                          <a:srgbClr val="00206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323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64387" y="3810795"/>
                      <a:ext cx="2286000" cy="381000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12633" tIns="12633" rIns="12633" bIns="12633"/>
                    <a:lstStyle/>
                    <a:p>
                      <a:pPr defTabSz="907075" eaLnBrk="0" latinLnBrk="0" hangingPunct="0"/>
                      <a:r>
                        <a:rPr lang="ko-KR" altLang="en-US" sz="900" b="1">
                          <a:solidFill>
                            <a:srgbClr val="3333FF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나보나이두스</a:t>
                      </a:r>
                      <a:endParaRPr lang="en-US" altLang="ko-KR" sz="900" b="1">
                        <a:solidFill>
                          <a:srgbClr val="3333FF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324" name="Rectangl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60975" y="5029994"/>
                      <a:ext cx="1787525" cy="3810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0972" tIns="45471" rIns="90972" bIns="45471" anchor="ctr"/>
                    <a:lstStyle/>
                    <a:p>
                      <a:pPr algn="r" defTabSz="907075"/>
                      <a:r>
                        <a:rPr lang="en-US" altLang="ko-KR" sz="2200" b="1">
                          <a:solidFill>
                            <a:srgbClr val="3333FF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BC540</a:t>
                      </a:r>
                    </a:p>
                  </p:txBody>
                </p:sp>
                <p:sp>
                  <p:nvSpPr>
                    <p:cNvPr id="325" name="Rectangle 101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7042151" y="6305550"/>
                      <a:ext cx="2790824" cy="17224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CCCC"/>
                        </a:gs>
                        <a:gs pos="100000">
                          <a:srgbClr val="00CC99"/>
                        </a:gs>
                      </a:gsLst>
                      <a:lin ang="0" scaled="1"/>
                    </a:gradFill>
                    <a:ln w="9525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45475" tIns="22755" rIns="45475" bIns="22755" anchor="ctr"/>
                    <a:lstStyle/>
                    <a:p>
                      <a:endParaRPr lang="ko-KR" altLang="en-US" sz="1400">
                        <a:solidFill>
                          <a:srgbClr val="00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326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6980" y="5880038"/>
                      <a:ext cx="1973677" cy="6495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0972" tIns="45471" rIns="90972" bIns="45471" anchor="ctr"/>
                    <a:lstStyle/>
                    <a:p>
                      <a:pPr algn="ctr" defTabSz="907075"/>
                      <a:r>
                        <a:rPr lang="ko-KR" altLang="en-US" sz="1600" b="1" dirty="0">
                          <a:solidFill>
                            <a:srgbClr val="FF0000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바벨론 </a:t>
                      </a:r>
                      <a:endParaRPr lang="en-US" altLang="ko-KR" sz="1600" b="1" dirty="0">
                        <a:solidFill>
                          <a:srgbClr val="FF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  <a:p>
                      <a:pPr algn="ctr" defTabSz="907075"/>
                      <a:r>
                        <a:rPr lang="ko-KR" altLang="en-US" sz="1600" b="1" dirty="0">
                          <a:solidFill>
                            <a:srgbClr val="FF0000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멸망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BC521</a:t>
                      </a:r>
                      <a:endParaRPr lang="ko-KR" altLang="en-US" sz="1600" b="1" dirty="0">
                        <a:solidFill>
                          <a:srgbClr val="FF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327" name="AutoShape 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024937" y="4260850"/>
                      <a:ext cx="250825" cy="146050"/>
                    </a:xfrm>
                    <a:prstGeom prst="diamond">
                      <a:avLst/>
                    </a:prstGeom>
                    <a:solidFill>
                      <a:srgbClr val="800000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45475" tIns="22755" rIns="45475" bIns="22755" anchor="ctr"/>
                    <a:lstStyle/>
                    <a:p>
                      <a:endParaRPr lang="ko-KR" altLang="en-US" sz="1400">
                        <a:solidFill>
                          <a:srgbClr val="00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328" name="Rectangle 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08874" y="98424"/>
                      <a:ext cx="1789113" cy="359569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12633" tIns="12633" rIns="12633" bIns="12633"/>
                    <a:lstStyle/>
                    <a:p>
                      <a:pPr defTabSz="907075" eaLnBrk="0" latinLnBrk="0" hangingPunct="0"/>
                      <a:r>
                        <a:rPr lang="en-US" altLang="ko-KR" sz="1400" b="1">
                          <a:solidFill>
                            <a:srgbClr val="333399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 BC606 (605)</a:t>
                      </a:r>
                      <a:endParaRPr lang="en-US" altLang="ko-KR" sz="1400">
                        <a:solidFill>
                          <a:srgbClr val="0066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330" name="Rectangle 2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05688" y="3430588"/>
                      <a:ext cx="1968500" cy="331787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12633" tIns="12633" rIns="12633" bIns="12633"/>
                    <a:lstStyle/>
                    <a:p>
                      <a:pPr defTabSz="907075" eaLnBrk="0" latinLnBrk="0" hangingPunct="0"/>
                      <a:r>
                        <a:rPr lang="ko-KR" altLang="en-US" sz="1600" b="1">
                          <a:solidFill>
                            <a:srgbClr val="3333FF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네리글리살</a:t>
                      </a:r>
                      <a:endParaRPr lang="ko-KR" altLang="en-US" sz="1600">
                        <a:solidFill>
                          <a:srgbClr val="3333FF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331" name="Rectangle 2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45587" y="3713956"/>
                      <a:ext cx="609600" cy="249238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12633" tIns="12633" rIns="12633" bIns="12633"/>
                    <a:lstStyle/>
                    <a:p>
                      <a:pPr algn="r" defTabSz="907075" eaLnBrk="0" latinLnBrk="0" hangingPunct="0"/>
                      <a:r>
                        <a:rPr lang="en-US" altLang="ko-KR" sz="1200" b="1">
                          <a:solidFill>
                            <a:srgbClr val="002060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557</a:t>
                      </a:r>
                      <a:endParaRPr lang="en-US" altLang="ko-KR" sz="1200">
                        <a:solidFill>
                          <a:srgbClr val="00206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332" name="Rectangle 2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49987" y="4953000"/>
                      <a:ext cx="787400" cy="73025"/>
                    </a:xfrm>
                    <a:prstGeom prst="rect">
                      <a:avLst/>
                    </a:prstGeom>
                    <a:solidFill>
                      <a:srgbClr val="CC0000">
                        <a:alpha val="50195"/>
                      </a:srgbClr>
                    </a:solidFill>
                    <a:ln w="9525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45475" tIns="22755" rIns="45475" bIns="22755" anchor="ctr"/>
                    <a:lstStyle/>
                    <a:p>
                      <a:endParaRPr lang="ko-KR" altLang="en-US" sz="1400">
                        <a:solidFill>
                          <a:srgbClr val="00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333" name="AutoShape 3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01074" y="6378575"/>
                      <a:ext cx="341313" cy="147638"/>
                    </a:xfrm>
                    <a:prstGeom prst="diamond">
                      <a:avLst/>
                    </a:prstGeom>
                    <a:solidFill>
                      <a:srgbClr val="CC0000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45475" tIns="22755" rIns="45475" bIns="22755" anchor="ctr"/>
                    <a:lstStyle/>
                    <a:p>
                      <a:endParaRPr lang="ko-KR" altLang="en-US" sz="1400">
                        <a:solidFill>
                          <a:srgbClr val="00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334" name="Rectangle 3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19021" y="6477794"/>
                      <a:ext cx="2171582" cy="417513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12633" tIns="12633" rIns="12633" bIns="12633"/>
                    <a:lstStyle/>
                    <a:p>
                      <a:pPr algn="ctr" defTabSz="907075" eaLnBrk="0" latinLnBrk="0" hangingPunct="0"/>
                      <a:r>
                        <a:rPr lang="ko-KR" altLang="en-US" sz="1600" b="1" dirty="0">
                          <a:solidFill>
                            <a:srgbClr val="C00000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폐허</a:t>
                      </a:r>
                      <a:r>
                        <a:rPr lang="en-US" altLang="ko-KR" sz="1600" b="1" dirty="0">
                          <a:solidFill>
                            <a:srgbClr val="C00000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BC520</a:t>
                      </a:r>
                      <a:endParaRPr lang="en-US" altLang="ko-KR" sz="1600" dirty="0">
                        <a:solidFill>
                          <a:srgbClr val="C0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335" name="Rectangle 3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78787" y="4246563"/>
                      <a:ext cx="1725612" cy="720725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993300"/>
                      </a:solidFill>
                      <a:prstDash val="lgDash"/>
                      <a:miter lim="800000"/>
                      <a:headEnd/>
                      <a:tailEnd/>
                    </a:ln>
                  </p:spPr>
                  <p:txBody>
                    <a:bodyPr lIns="12633" tIns="12633" rIns="12633" bIns="12633"/>
                    <a:lstStyle/>
                    <a:p>
                      <a:pPr algn="ctr" defTabSz="907075" eaLnBrk="0" latinLnBrk="0" hangingPunct="0"/>
                      <a:endParaRPr lang="en-US" altLang="ko-KR" sz="1400" b="1">
                        <a:solidFill>
                          <a:srgbClr val="00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336" name="Rectangle 3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88187" y="3702050"/>
                      <a:ext cx="968375" cy="30163"/>
                    </a:xfrm>
                    <a:prstGeom prst="rect">
                      <a:avLst/>
                    </a:prstGeom>
                    <a:solidFill>
                      <a:schemeClr val="hlink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45475" tIns="22755" rIns="45475" bIns="22755" anchor="ctr"/>
                    <a:lstStyle/>
                    <a:p>
                      <a:endParaRPr lang="ko-KR" altLang="en-US" sz="1400">
                        <a:solidFill>
                          <a:srgbClr val="00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338" name="Rectangle 3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97787" y="2001044"/>
                      <a:ext cx="1076325" cy="285750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12633" tIns="12633" rIns="12633" bIns="12633"/>
                    <a:lstStyle/>
                    <a:p>
                      <a:pPr algn="r" defTabSz="907075" eaLnBrk="0" latinLnBrk="0" hangingPunct="0"/>
                      <a:r>
                        <a:rPr lang="en-US" altLang="ko-KR" sz="1400" b="1">
                          <a:solidFill>
                            <a:srgbClr val="333399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577</a:t>
                      </a:r>
                      <a:endParaRPr lang="en-US" altLang="ko-KR" sz="1400">
                        <a:solidFill>
                          <a:srgbClr val="0066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339" name="Rectangle 2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30787" y="4638675"/>
                      <a:ext cx="2057400" cy="39131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0972" tIns="45471" rIns="90972" bIns="45471" anchor="ctr"/>
                    <a:lstStyle/>
                    <a:p>
                      <a:pPr algn="r" defTabSz="907075"/>
                      <a:r>
                        <a:rPr lang="ko-KR" altLang="en-US" sz="900" b="1">
                          <a:solidFill>
                            <a:srgbClr val="000000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바벨론 점령</a:t>
                      </a:r>
                    </a:p>
                  </p:txBody>
                </p:sp>
                <p:sp>
                  <p:nvSpPr>
                    <p:cNvPr id="340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88325" y="4576763"/>
                      <a:ext cx="1643062" cy="3770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0972" tIns="45471" rIns="90972" bIns="45471" anchor="ctr"/>
                    <a:lstStyle/>
                    <a:p>
                      <a:pPr algn="r" defTabSz="907075"/>
                      <a:r>
                        <a:rPr lang="ko-KR" altLang="en-US" sz="2000" b="1">
                          <a:solidFill>
                            <a:srgbClr val="002060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벨사살</a:t>
                      </a:r>
                      <a:r>
                        <a:rPr lang="en-US" altLang="ko-KR" sz="2000" b="1">
                          <a:solidFill>
                            <a:srgbClr val="002060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2?</a:t>
                      </a:r>
                      <a:endParaRPr lang="ko-KR" altLang="en-US" sz="2000" b="1">
                        <a:solidFill>
                          <a:srgbClr val="00206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346" name="Line 3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92787" y="6467475"/>
                      <a:ext cx="1828800" cy="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45475" tIns="22755" rIns="45475" bIns="22755" anchor="ctr"/>
                    <a:lstStyle/>
                    <a:p>
                      <a:endParaRPr lang="ko-KR" altLang="en-US" sz="1200"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350" name="직사각형 349"/>
                    <p:cNvSpPr/>
                    <p:nvPr/>
                  </p:nvSpPr>
                  <p:spPr>
                    <a:xfrm>
                      <a:off x="7088188" y="4115593"/>
                      <a:ext cx="1219199" cy="5339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defTabSz="907075" eaLnBrk="0" latinLnBrk="0" hangingPunct="0"/>
                      <a:r>
                        <a:rPr lang="ko-KR" altLang="en-US" sz="1200" b="1">
                          <a:solidFill>
                            <a:srgbClr val="3333FF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찬탈자</a:t>
                      </a:r>
                      <a:r>
                        <a:rPr lang="en-US" altLang="ko-KR" sz="1200" b="1">
                          <a:solidFill>
                            <a:srgbClr val="3333FF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/</a:t>
                      </a:r>
                    </a:p>
                    <a:p>
                      <a:pPr defTabSz="907075" eaLnBrk="0" latinLnBrk="0" hangingPunct="0"/>
                      <a:r>
                        <a:rPr lang="ko-KR" altLang="en-US" sz="1200" b="1">
                          <a:solidFill>
                            <a:srgbClr val="3333FF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시리아인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351" name="직사각형 350"/>
                    <p:cNvSpPr/>
                    <p:nvPr/>
                  </p:nvSpPr>
                  <p:spPr bwMode="auto">
                    <a:xfrm>
                      <a:off x="9526587" y="2515394"/>
                      <a:ext cx="685800" cy="152400"/>
                    </a:xfrm>
                    <a:prstGeom prst="rect">
                      <a:avLst/>
                    </a:prstGeom>
                    <a:solidFill>
                      <a:srgbClr val="FFCCCC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45712" tIns="22856" rIns="45712" bIns="22856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21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ko-KR" altLang="en-US" sz="2200"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352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97824" y="2260600"/>
                      <a:ext cx="1833563" cy="222250"/>
                    </a:xfrm>
                    <a:prstGeom prst="rect">
                      <a:avLst/>
                    </a:prstGeom>
                    <a:solidFill>
                      <a:srgbClr val="66CCFF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45475" tIns="22755" rIns="45475" bIns="22755" anchor="ctr"/>
                    <a:lstStyle/>
                    <a:p>
                      <a:endParaRPr lang="ko-KR" altLang="en-US" sz="1400">
                        <a:solidFill>
                          <a:srgbClr val="00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353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762600" y="2301196"/>
                      <a:ext cx="1066800" cy="380206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12633" tIns="12633" rIns="12633" bIns="12633"/>
                    <a:lstStyle/>
                    <a:p>
                      <a:pPr algn="ctr" defTabSz="907075" eaLnBrk="0" latinLnBrk="0" hangingPunct="0"/>
                      <a:r>
                        <a:rPr lang="ko-KR" altLang="en-US" sz="900" b="1" dirty="0" err="1">
                          <a:solidFill>
                            <a:srgbClr val="333399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벨사살</a:t>
                      </a:r>
                      <a:endParaRPr lang="ko-KR" altLang="en-US" sz="900" dirty="0">
                        <a:solidFill>
                          <a:srgbClr val="333399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354" name="직사각형 353"/>
                    <p:cNvSpPr/>
                    <p:nvPr/>
                  </p:nvSpPr>
                  <p:spPr>
                    <a:xfrm>
                      <a:off x="7088188" y="2667794"/>
                      <a:ext cx="838200" cy="355955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ko-KR" altLang="en-US" sz="1400" b="1">
                          <a:solidFill>
                            <a:srgbClr val="333399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복권</a:t>
                      </a:r>
                      <a:endParaRPr lang="ko-KR" altLang="en-US" sz="1200"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361" name="직사각형 360"/>
                    <p:cNvSpPr/>
                    <p:nvPr/>
                  </p:nvSpPr>
                  <p:spPr>
                    <a:xfrm>
                      <a:off x="7492174" y="3149811"/>
                      <a:ext cx="1208886" cy="28476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r" defTabSz="907075"/>
                      <a:r>
                        <a:rPr lang="ko-KR" altLang="en-US" sz="1000" b="1">
                          <a:solidFill>
                            <a:srgbClr val="3333FF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에윌 므로닥</a:t>
                      </a:r>
                      <a:endParaRPr lang="en-US" altLang="ko-KR" sz="1000" b="1" dirty="0">
                        <a:solidFill>
                          <a:srgbClr val="3333FF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grpSp>
                  <p:nvGrpSpPr>
                    <p:cNvPr id="12" name="그룹 364"/>
                    <p:cNvGrpSpPr/>
                    <p:nvPr/>
                  </p:nvGrpSpPr>
                  <p:grpSpPr>
                    <a:xfrm>
                      <a:off x="5293259" y="3579217"/>
                      <a:ext cx="1794928" cy="284764"/>
                      <a:chOff x="5293259" y="3579217"/>
                      <a:chExt cx="1794928" cy="284764"/>
                    </a:xfrm>
                  </p:grpSpPr>
                  <p:sp>
                    <p:nvSpPr>
                      <p:cNvPr id="358" name="Rectangle 3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64187" y="3641724"/>
                        <a:ext cx="1447800" cy="169070"/>
                      </a:xfrm>
                      <a:prstGeom prst="homePlate">
                        <a:avLst/>
                      </a:prstGeom>
                      <a:solidFill>
                        <a:srgbClr val="D6EDBD"/>
                      </a:solidFill>
                      <a:ln w="12700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12633" tIns="12633" rIns="12633" bIns="12633"/>
                      <a:lstStyle/>
                      <a:p>
                        <a:pPr algn="r" defTabSz="907075" eaLnBrk="0" latinLnBrk="0" hangingPunct="0"/>
                        <a:endParaRPr lang="en-US" altLang="ko-KR" sz="1400">
                          <a:solidFill>
                            <a:srgbClr val="3333FF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endParaRPr>
                      </a:p>
                    </p:txBody>
                  </p:sp>
                  <p:sp>
                    <p:nvSpPr>
                      <p:cNvPr id="359" name="직사각형 358"/>
                      <p:cNvSpPr/>
                      <p:nvPr/>
                    </p:nvSpPr>
                    <p:spPr>
                      <a:xfrm>
                        <a:off x="5293259" y="3579217"/>
                        <a:ext cx="1794928" cy="284764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r"/>
                        <a:r>
                          <a:rPr lang="ko-KR" altLang="en-US" sz="1000" b="1">
                            <a:solidFill>
                              <a:srgbClr val="3333FF"/>
                            </a:solidFill>
                            <a:latin typeface="Adobe Gothic Std B" charset="-127"/>
                            <a:ea typeface="Adobe Gothic Std B" charset="-127"/>
                            <a:cs typeface="Adobe Gothic Std B" charset="-127"/>
                          </a:rPr>
                          <a:t>라바쉬</a:t>
                        </a:r>
                        <a:r>
                          <a:rPr lang="en-US" altLang="ko-KR" sz="1000" b="1">
                            <a:solidFill>
                              <a:srgbClr val="3333FF"/>
                            </a:solidFill>
                            <a:latin typeface="Adobe Gothic Std B" charset="-127"/>
                            <a:ea typeface="Adobe Gothic Std B" charset="-127"/>
                            <a:cs typeface="Adobe Gothic Std B" charset="-127"/>
                          </a:rPr>
                          <a:t>-</a:t>
                        </a:r>
                        <a:r>
                          <a:rPr lang="ko-KR" altLang="en-US" sz="1000" b="1">
                            <a:solidFill>
                              <a:srgbClr val="3333FF"/>
                            </a:solidFill>
                            <a:latin typeface="Adobe Gothic Std B" charset="-127"/>
                            <a:ea typeface="Adobe Gothic Std B" charset="-127"/>
                            <a:cs typeface="Adobe Gothic Std B" charset="-127"/>
                          </a:rPr>
                          <a:t>마르둑</a:t>
                        </a:r>
                        <a:r>
                          <a:rPr lang="en-US" altLang="ko-KR" sz="1000" b="1">
                            <a:solidFill>
                              <a:srgbClr val="3333FF"/>
                            </a:solidFill>
                            <a:latin typeface="Adobe Gothic Std B" charset="-127"/>
                            <a:ea typeface="Adobe Gothic Std B" charset="-127"/>
                            <a:cs typeface="Adobe Gothic Std B" charset="-127"/>
                          </a:rPr>
                          <a:t>(9M)</a:t>
                        </a:r>
                        <a:endParaRPr lang="ko-KR" altLang="en-US" sz="1000">
                          <a:latin typeface="Adobe Gothic Std B" charset="-127"/>
                          <a:ea typeface="Adobe Gothic Std B" charset="-127"/>
                          <a:cs typeface="Adobe Gothic Std B" charset="-127"/>
                        </a:endParaRPr>
                      </a:p>
                    </p:txBody>
                  </p:sp>
                </p:grpSp>
                <p:sp>
                  <p:nvSpPr>
                    <p:cNvPr id="363" name="AutoShape 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63999" y="1242867"/>
                      <a:ext cx="1676400" cy="762000"/>
                    </a:xfrm>
                    <a:prstGeom prst="octagon">
                      <a:avLst>
                        <a:gd name="adj" fmla="val 23194"/>
                      </a:avLst>
                    </a:prstGeom>
                    <a:solidFill>
                      <a:srgbClr val="27534B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90972" tIns="45471" rIns="90972" bIns="45471" anchor="ctr"/>
                    <a:lstStyle/>
                    <a:p>
                      <a:pPr algn="ctr" defTabSz="907075"/>
                      <a:r>
                        <a:rPr lang="ko-KR" altLang="en-US" sz="2400">
                          <a:solidFill>
                            <a:srgbClr val="FFFFFF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바벨론</a:t>
                      </a:r>
                    </a:p>
                  </p:txBody>
                </p:sp>
              </p:grpSp>
              <p:grpSp>
                <p:nvGrpSpPr>
                  <p:cNvPr id="13" name="그룹 403"/>
                  <p:cNvGrpSpPr/>
                  <p:nvPr/>
                </p:nvGrpSpPr>
                <p:grpSpPr>
                  <a:xfrm>
                    <a:off x="5102274" y="3857702"/>
                    <a:ext cx="7315200" cy="4906089"/>
                    <a:chOff x="6998347" y="3857703"/>
                    <a:chExt cx="8122379" cy="4906091"/>
                  </a:xfrm>
                </p:grpSpPr>
                <p:sp>
                  <p:nvSpPr>
                    <p:cNvPr id="405" name="Rectangle 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26387" y="5029994"/>
                      <a:ext cx="2501900" cy="609600"/>
                    </a:xfrm>
                    <a:prstGeom prst="rect">
                      <a:avLst/>
                    </a:prstGeom>
                    <a:solidFill>
                      <a:srgbClr val="3333FF"/>
                    </a:solidFill>
                    <a:ln w="381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0972" tIns="45471" rIns="90972" bIns="45471" anchor="ctr"/>
                    <a:lstStyle/>
                    <a:p>
                      <a:pPr algn="ctr" defTabSz="907075"/>
                      <a:endParaRPr lang="ko-KR" altLang="ko-KR" sz="1400">
                        <a:solidFill>
                          <a:srgbClr val="FFFFFF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409" name="Rectangle 79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9903716" y="4173531"/>
                      <a:ext cx="3638504" cy="1466057"/>
                    </a:xfrm>
                    <a:prstGeom prst="rect">
                      <a:avLst/>
                    </a:prstGeom>
                    <a:solidFill>
                      <a:srgbClr val="3333FF"/>
                    </a:solidFill>
                    <a:ln w="2857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lIns="21514" tIns="10755" rIns="21514" bIns="10755" anchor="ctr"/>
                    <a:lstStyle/>
                    <a:p>
                      <a:pPr algn="ctr" defTabSz="907075"/>
                      <a:endParaRPr lang="ko-KR" altLang="ko-KR" sz="1400" b="1">
                        <a:solidFill>
                          <a:srgbClr val="0066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411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98186" y="4276725"/>
                      <a:ext cx="2286001" cy="600869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12633" tIns="12633" rIns="12633" bIns="12633"/>
                    <a:lstStyle/>
                    <a:p>
                      <a:pPr algn="r" defTabSz="907075" eaLnBrk="0" latinLnBrk="0" hangingPunct="0"/>
                      <a:r>
                        <a:rPr lang="ko-KR" altLang="en-US" sz="2700" b="1">
                          <a:solidFill>
                            <a:srgbClr val="FFFFFF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고레스</a:t>
                      </a:r>
                      <a:endParaRPr lang="en-US" altLang="ko-KR" sz="2700" b="1">
                        <a:solidFill>
                          <a:srgbClr val="FFFFFF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413" name="Rectangle 2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36187" y="3857703"/>
                      <a:ext cx="1573852" cy="381000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12633" tIns="12633" rIns="12633" bIns="12633"/>
                    <a:lstStyle/>
                    <a:p>
                      <a:pPr defTabSz="907075" eaLnBrk="0" latinLnBrk="0" hangingPunct="0"/>
                      <a:r>
                        <a:rPr lang="en-US" altLang="ko-KR" sz="2000" b="1">
                          <a:solidFill>
                            <a:srgbClr val="333399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*BC551</a:t>
                      </a:r>
                      <a:endParaRPr lang="en-US" altLang="ko-KR" sz="2000">
                        <a:solidFill>
                          <a:srgbClr val="0066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415" name="AutoShap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90114" y="5178267"/>
                      <a:ext cx="1530612" cy="1219200"/>
                    </a:xfrm>
                    <a:prstGeom prst="octagon">
                      <a:avLst>
                        <a:gd name="adj" fmla="val 17449"/>
                      </a:avLst>
                    </a:prstGeom>
                    <a:solidFill>
                      <a:schemeClr val="accent2"/>
                    </a:solidFill>
                    <a:ln w="2857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90972" tIns="45471" rIns="90972" bIns="45471" anchor="ctr"/>
                    <a:lstStyle/>
                    <a:p>
                      <a:pPr algn="ctr" defTabSz="907075"/>
                      <a:r>
                        <a:rPr lang="ko-KR" altLang="en-US" sz="2400" b="1">
                          <a:solidFill>
                            <a:srgbClr val="FFFFFF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페르</a:t>
                      </a:r>
                      <a:endParaRPr lang="en-US" altLang="ko-KR" sz="2400" b="1">
                        <a:solidFill>
                          <a:srgbClr val="FFFFFF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  <a:p>
                      <a:pPr algn="ctr" defTabSz="907075"/>
                      <a:r>
                        <a:rPr lang="ko-KR" altLang="en-US" sz="2400" b="1">
                          <a:solidFill>
                            <a:srgbClr val="FFFFFF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시아</a:t>
                      </a:r>
                    </a:p>
                  </p:txBody>
                </p:sp>
                <p:sp>
                  <p:nvSpPr>
                    <p:cNvPr id="422" name="AutoShape 34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11642719" y="8458994"/>
                      <a:ext cx="1407765" cy="304800"/>
                    </a:xfrm>
                    <a:prstGeom prst="hexagon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90976" tIns="45473" rIns="90976" bIns="45473" anchor="ctr"/>
                    <a:lstStyle/>
                    <a:p>
                      <a:pPr algn="ctr" defTabSz="907075"/>
                      <a:r>
                        <a:rPr lang="ko-KR" altLang="en-US" sz="1600" b="1">
                          <a:solidFill>
                            <a:srgbClr val="FFFFFF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마라톤 </a:t>
                      </a:r>
                    </a:p>
                  </p:txBody>
                </p:sp>
                <p:sp>
                  <p:nvSpPr>
                    <p:cNvPr id="424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98347" y="5643563"/>
                      <a:ext cx="6490640" cy="661987"/>
                    </a:xfrm>
                    <a:prstGeom prst="rect">
                      <a:avLst/>
                    </a:prstGeom>
                    <a:solidFill>
                      <a:srgbClr val="00B0F0">
                        <a:alpha val="70195"/>
                      </a:srgbClr>
                    </a:solidFill>
                    <a:ln w="9525">
                      <a:solidFill>
                        <a:srgbClr val="00206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90972" tIns="45471" rIns="90972" bIns="45471" anchor="ctr"/>
                    <a:lstStyle/>
                    <a:p>
                      <a:pPr algn="ctr" defTabSz="907075"/>
                      <a:endParaRPr lang="ko-KR" altLang="ko-KR" sz="1400">
                        <a:solidFill>
                          <a:srgbClr val="FFFFFF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425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98243" y="5715794"/>
                      <a:ext cx="2626957" cy="53419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12633" tIns="12633" rIns="12633" bIns="12633"/>
                    <a:lstStyle/>
                    <a:p>
                      <a:pPr algn="ctr" defTabSz="907075" eaLnBrk="0" latinLnBrk="0" hangingPunct="0"/>
                      <a:r>
                        <a:rPr lang="ko-KR" altLang="en-US" sz="2200" b="1">
                          <a:solidFill>
                            <a:srgbClr val="3333FF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캄비세스</a:t>
                      </a:r>
                      <a:r>
                        <a:rPr lang="en-US" altLang="ko-KR" sz="2200" b="1">
                          <a:solidFill>
                            <a:srgbClr val="3333FF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2</a:t>
                      </a:r>
                      <a:r>
                        <a:rPr lang="ko-KR" altLang="en-US" sz="2200" b="1">
                          <a:solidFill>
                            <a:srgbClr val="3333FF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세</a:t>
                      </a:r>
                      <a:endParaRPr lang="ko-KR" altLang="en-US" sz="2200">
                        <a:solidFill>
                          <a:srgbClr val="3333FF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426" name="모서리가 둥근 직사각형 7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79963" y="6172994"/>
                      <a:ext cx="3043243" cy="400698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BEBFF"/>
                    </a:solidFill>
                    <a:ln w="38100">
                      <a:solidFill>
                        <a:srgbClr val="00206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r>
                        <a:rPr lang="ko-KR" altLang="en-US" sz="1400">
                          <a:solidFill>
                            <a:srgbClr val="002060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바르디야</a:t>
                      </a:r>
                      <a:r>
                        <a:rPr lang="en-US" altLang="ko-KR" sz="1400">
                          <a:solidFill>
                            <a:srgbClr val="7B5229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/</a:t>
                      </a:r>
                      <a:r>
                        <a:rPr lang="ko-KR" altLang="en-US" sz="2000" b="1">
                          <a:solidFill>
                            <a:srgbClr val="C00000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가우마타</a:t>
                      </a:r>
                      <a:endParaRPr lang="ko-KR" altLang="en-US" sz="1200">
                        <a:solidFill>
                          <a:srgbClr val="C0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</p:grpSp>
              <p:sp>
                <p:nvSpPr>
                  <p:cNvPr id="458" name="직사각형 457"/>
                  <p:cNvSpPr/>
                  <p:nvPr/>
                </p:nvSpPr>
                <p:spPr>
                  <a:xfrm>
                    <a:off x="8459786" y="4801393"/>
                    <a:ext cx="2315119" cy="49833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r" defTabSz="907075" eaLnBrk="0" latinLnBrk="0" hangingPunct="0"/>
                    <a:r>
                      <a:rPr lang="en-US" altLang="ko-KR" sz="2200">
                        <a:solidFill>
                          <a:srgbClr val="FFFFFF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rPr>
                      <a:t>Cyrus</a:t>
                    </a:r>
                    <a:endParaRPr lang="ko-KR" altLang="en-US" sz="2200">
                      <a:solidFill>
                        <a:srgbClr val="FFFFFF"/>
                      </a:solidFill>
                      <a:latin typeface="Adobe Gothic Std B" charset="-127"/>
                      <a:ea typeface="Adobe Gothic Std B" charset="-127"/>
                      <a:cs typeface="Adobe Gothic Std B" charset="-127"/>
                    </a:endParaRPr>
                  </a:p>
                </p:txBody>
              </p:sp>
              <p:grpSp>
                <p:nvGrpSpPr>
                  <p:cNvPr id="14" name="그룹 174"/>
                  <p:cNvGrpSpPr/>
                  <p:nvPr/>
                </p:nvGrpSpPr>
                <p:grpSpPr>
                  <a:xfrm>
                    <a:off x="1207839" y="-166689"/>
                    <a:ext cx="3929179" cy="2148683"/>
                    <a:chOff x="1741240" y="-166689"/>
                    <a:chExt cx="3929179" cy="2148683"/>
                  </a:xfrm>
                </p:grpSpPr>
                <p:sp>
                  <p:nvSpPr>
                    <p:cNvPr id="176" name="Rectangle 19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3291759" y="-1717208"/>
                      <a:ext cx="817563" cy="3918602"/>
                    </a:xfrm>
                    <a:prstGeom prst="rect">
                      <a:avLst/>
                    </a:prstGeom>
                    <a:solidFill>
                      <a:srgbClr val="92D050">
                        <a:alpha val="70195"/>
                      </a:srgbClr>
                    </a:solidFill>
                    <a:ln w="57150">
                      <a:solidFill>
                        <a:srgbClr val="008E4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45475" tIns="22755" rIns="45475" bIns="22755" anchor="ctr"/>
                    <a:lstStyle/>
                    <a:p>
                      <a:endParaRPr lang="ko-KR" altLang="en-US" sz="1400">
                        <a:solidFill>
                          <a:srgbClr val="00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177" name="Rectangle 20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3302078" y="-903614"/>
                      <a:ext cx="796925" cy="3918602"/>
                    </a:xfrm>
                    <a:prstGeom prst="rect">
                      <a:avLst/>
                    </a:prstGeom>
                    <a:solidFill>
                      <a:srgbClr val="92D050">
                        <a:alpha val="70195"/>
                      </a:srgbClr>
                    </a:solidFill>
                    <a:ln w="57150">
                      <a:solidFill>
                        <a:srgbClr val="008E4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45475" tIns="22755" rIns="45475" bIns="22755" anchor="ctr"/>
                    <a:lstStyle/>
                    <a:p>
                      <a:endParaRPr lang="ko-KR" altLang="en-US" sz="1400">
                        <a:solidFill>
                          <a:srgbClr val="00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178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25349" y="852488"/>
                      <a:ext cx="2395289" cy="444500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12633" tIns="12633" rIns="12633" bIns="12633"/>
                    <a:lstStyle/>
                    <a:p>
                      <a:pPr defTabSz="907075" eaLnBrk="0" latinLnBrk="0" hangingPunct="0"/>
                      <a:r>
                        <a:rPr lang="ko-KR" altLang="en-US" sz="2200" b="1">
                          <a:solidFill>
                            <a:srgbClr val="9900CC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시드기야</a:t>
                      </a:r>
                      <a:endParaRPr lang="ko-KR" altLang="en-US" sz="2200">
                        <a:solidFill>
                          <a:srgbClr val="9900CC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179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8312" y="1423194"/>
                      <a:ext cx="1610963" cy="558800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12633" tIns="12633" rIns="12633" bIns="12633"/>
                    <a:lstStyle/>
                    <a:p>
                      <a:pPr algn="r" defTabSz="907075" eaLnBrk="0" latinLnBrk="0" hangingPunct="0"/>
                      <a:r>
                        <a:rPr lang="en-US" altLang="ko-KR" sz="2200" b="1">
                          <a:solidFill>
                            <a:srgbClr val="FF0000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BC 588</a:t>
                      </a:r>
                      <a:endParaRPr lang="en-US" altLang="ko-KR" sz="2200">
                        <a:solidFill>
                          <a:srgbClr val="FF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180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4486" y="628650"/>
                      <a:ext cx="1571673" cy="44450"/>
                    </a:xfrm>
                    <a:prstGeom prst="rect">
                      <a:avLst/>
                    </a:prstGeom>
                    <a:solidFill>
                      <a:srgbClr val="99CC00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45475" tIns="22755" rIns="45475" bIns="22755" anchor="ctr"/>
                    <a:lstStyle/>
                    <a:p>
                      <a:endParaRPr lang="ko-KR" altLang="en-US" sz="1400">
                        <a:solidFill>
                          <a:srgbClr val="00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181" name="Rectangle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25350" y="0"/>
                      <a:ext cx="1895073" cy="479425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12633" tIns="12633" rIns="12633" bIns="12633"/>
                    <a:lstStyle/>
                    <a:p>
                      <a:pPr defTabSz="907075" eaLnBrk="0" latinLnBrk="0" hangingPunct="0"/>
                      <a:r>
                        <a:rPr lang="ko-KR" altLang="en-US" sz="2000" b="1">
                          <a:solidFill>
                            <a:srgbClr val="002060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여호야김</a:t>
                      </a:r>
                      <a:endParaRPr lang="ko-KR" altLang="en-US" sz="2000">
                        <a:solidFill>
                          <a:srgbClr val="00206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185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6951" y="954087"/>
                      <a:ext cx="1499134" cy="35537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972" tIns="45471" rIns="90972" bIns="45471">
                      <a:spAutoFit/>
                    </a:bodyPr>
                    <a:lstStyle/>
                    <a:p>
                      <a:pPr defTabSz="907075"/>
                      <a:r>
                        <a:rPr lang="en-US" altLang="ko-KR" sz="1400" b="1">
                          <a:solidFill>
                            <a:srgbClr val="663300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BC591</a:t>
                      </a:r>
                    </a:p>
                  </p:txBody>
                </p:sp>
                <p:sp>
                  <p:nvSpPr>
                    <p:cNvPr id="186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86657" y="628650"/>
                      <a:ext cx="1136440" cy="220663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12633" tIns="12633" rIns="12633" bIns="12633"/>
                    <a:lstStyle/>
                    <a:p>
                      <a:pPr algn="r" defTabSz="907075" eaLnBrk="0" latinLnBrk="0" hangingPunct="0"/>
                      <a:r>
                        <a:rPr lang="en-US" altLang="ko-KR" sz="1400" b="1">
                          <a:solidFill>
                            <a:srgbClr val="006600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3402</a:t>
                      </a:r>
                      <a:endParaRPr lang="en-US" altLang="ko-KR" sz="1400">
                        <a:solidFill>
                          <a:srgbClr val="0066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187" name="AutoShape 2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26379" y="600075"/>
                      <a:ext cx="544040" cy="115888"/>
                    </a:xfrm>
                    <a:prstGeom prst="diamond">
                      <a:avLst/>
                    </a:prstGeom>
                    <a:solidFill>
                      <a:srgbClr val="800000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45475" tIns="22755" rIns="45475" bIns="22755" anchor="ctr"/>
                    <a:lstStyle/>
                    <a:p>
                      <a:endParaRPr lang="ko-KR" altLang="en-US" sz="1400">
                        <a:solidFill>
                          <a:srgbClr val="00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188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4570" y="457994"/>
                      <a:ext cx="1450774" cy="32227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rgbClr val="00206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633" tIns="12633" rIns="12633" bIns="12633"/>
                    <a:lstStyle/>
                    <a:p>
                      <a:pPr algn="ctr" defTabSz="907075" eaLnBrk="0" latinLnBrk="0" hangingPunct="0"/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여호야긴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Adobe Gothic Std B" charset="-127"/>
                        <a:ea typeface="Adobe Gothic Std B" charset="-127"/>
                        <a:cs typeface="Adobe Gothic Std B" charset="-127"/>
                      </a:endParaRPr>
                    </a:p>
                  </p:txBody>
                </p:sp>
                <p:sp>
                  <p:nvSpPr>
                    <p:cNvPr id="189" name="Rectangle 2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38039" y="76994"/>
                      <a:ext cx="1523313" cy="457200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12633" tIns="12633" rIns="12633" bIns="12633"/>
                    <a:lstStyle/>
                    <a:p>
                      <a:pPr algn="r" defTabSz="907075" eaLnBrk="0" latinLnBrk="0" hangingPunct="0"/>
                      <a:r>
                        <a:rPr lang="en-US" altLang="ko-KR" sz="2000" b="1">
                          <a:solidFill>
                            <a:srgbClr val="333399"/>
                          </a:solidFill>
                          <a:latin typeface="Adobe Gothic Std B" charset="-127"/>
                          <a:ea typeface="Adobe Gothic Std B" charset="-127"/>
                          <a:cs typeface="Adobe Gothic Std B" charset="-127"/>
                        </a:rPr>
                        <a:t>BC599</a:t>
                      </a:r>
                    </a:p>
                  </p:txBody>
                </p:sp>
              </p:grpSp>
            </p:grpSp>
            <p:sp>
              <p:nvSpPr>
                <p:cNvPr id="132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7164386" y="11277600"/>
                  <a:ext cx="5079257" cy="794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none" w="med" len="med"/>
                </a:ln>
              </p:spPr>
              <p:txBody>
                <a:bodyPr wrap="none" lIns="45475" tIns="22755" rIns="45475" bIns="22755" anchor="ctr"/>
                <a:lstStyle/>
                <a:p>
                  <a:endParaRPr lang="ko-KR" altLang="en-US" sz="1799" b="1" dirty="0">
                    <a:latin typeface="Adobe Gothic Std B" charset="-127"/>
                    <a:ea typeface="Adobe Gothic Std B" charset="-127"/>
                    <a:cs typeface="Adobe Gothic Std B" charset="-127"/>
                  </a:endParaRPr>
                </a:p>
              </p:txBody>
            </p:sp>
          </p:grpSp>
          <p:sp>
            <p:nvSpPr>
              <p:cNvPr id="171" name="Rectangle 59"/>
              <p:cNvSpPr>
                <a:spLocks noChangeArrowheads="1"/>
              </p:cNvSpPr>
              <p:nvPr/>
            </p:nvSpPr>
            <p:spPr bwMode="auto">
              <a:xfrm>
                <a:off x="12726987" y="5410994"/>
                <a:ext cx="3460044" cy="6096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2633" tIns="12633" rIns="12633" bIns="12633"/>
              <a:lstStyle/>
              <a:p>
                <a:pPr algn="r" defTabSz="907075" eaLnBrk="0" latinLnBrk="0" hangingPunct="0">
                  <a:defRPr/>
                </a:pPr>
                <a:r>
                  <a:rPr lang="ko-KR" altLang="en-US" sz="2200" b="1">
                    <a:solidFill>
                      <a:srgbClr val="27534B"/>
                    </a:solidFill>
                    <a:latin typeface="Adobe Gothic Std B" charset="-127"/>
                    <a:ea typeface="Adobe Gothic Std B" charset="-127"/>
                    <a:cs typeface="Adobe Gothic Std B" charset="-127"/>
                  </a:rPr>
                  <a:t>아하수에로</a:t>
                </a:r>
                <a:endParaRPr lang="en-US" altLang="ko-KR" sz="2200" b="1">
                  <a:solidFill>
                    <a:srgbClr val="27534B"/>
                  </a:solidFill>
                  <a:latin typeface="Adobe Gothic Std B" charset="-127"/>
                  <a:ea typeface="Adobe Gothic Std B" charset="-127"/>
                  <a:cs typeface="Adobe Gothic Std B" charset="-127"/>
                </a:endParaRPr>
              </a:p>
            </p:txBody>
          </p:sp>
        </p:grpSp>
      </p:grpSp>
      <p:sp>
        <p:nvSpPr>
          <p:cNvPr id="115" name="AutoShape 325"/>
          <p:cNvSpPr>
            <a:spLocks noChangeArrowheads="1"/>
          </p:cNvSpPr>
          <p:nvPr/>
        </p:nvSpPr>
        <p:spPr bwMode="auto">
          <a:xfrm>
            <a:off x="9744411" y="2189650"/>
            <a:ext cx="906551" cy="856523"/>
          </a:xfrm>
          <a:prstGeom prst="octagon">
            <a:avLst>
              <a:gd name="adj" fmla="val 29287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972" tIns="45471" rIns="90972" bIns="45471" anchor="ctr"/>
          <a:lstStyle/>
          <a:p>
            <a:pPr algn="ctr" defTabSz="907075"/>
            <a:r>
              <a:rPr lang="ko-KR" altLang="en-US" sz="2400">
                <a:solidFill>
                  <a:srgbClr val="FFFFFF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메데</a:t>
            </a:r>
          </a:p>
        </p:txBody>
      </p:sp>
      <p:grpSp>
        <p:nvGrpSpPr>
          <p:cNvPr id="16" name="그룹 115"/>
          <p:cNvGrpSpPr/>
          <p:nvPr/>
        </p:nvGrpSpPr>
        <p:grpSpPr>
          <a:xfrm>
            <a:off x="1532673" y="623959"/>
            <a:ext cx="1153699" cy="1537779"/>
            <a:chOff x="17349" y="1247737"/>
            <a:chExt cx="2307798" cy="3076091"/>
          </a:xfrm>
        </p:grpSpPr>
        <p:sp>
          <p:nvSpPr>
            <p:cNvPr id="117" name="Freeform 65"/>
            <p:cNvSpPr>
              <a:spLocks/>
            </p:cNvSpPr>
            <p:nvPr/>
          </p:nvSpPr>
          <p:spPr bwMode="auto">
            <a:xfrm rot="2347508" flipH="1">
              <a:off x="826514" y="1276054"/>
              <a:ext cx="1498633" cy="3047774"/>
            </a:xfrm>
            <a:custGeom>
              <a:avLst/>
              <a:gdLst>
                <a:gd name="T0" fmla="*/ 1 w 512"/>
                <a:gd name="T1" fmla="*/ 1 h 1398"/>
                <a:gd name="T2" fmla="*/ 1 w 512"/>
                <a:gd name="T3" fmla="*/ 1 h 1398"/>
                <a:gd name="T4" fmla="*/ 1 w 512"/>
                <a:gd name="T5" fmla="*/ 1 h 1398"/>
                <a:gd name="T6" fmla="*/ 1 w 512"/>
                <a:gd name="T7" fmla="*/ 1 h 1398"/>
                <a:gd name="T8" fmla="*/ 1 w 512"/>
                <a:gd name="T9" fmla="*/ 1 h 1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1398"/>
                <a:gd name="T17" fmla="*/ 512 w 512"/>
                <a:gd name="T18" fmla="*/ 1398 h 13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1398">
                  <a:moveTo>
                    <a:pt x="64" y="1245"/>
                  </a:moveTo>
                  <a:cubicBezTo>
                    <a:pt x="0" y="1092"/>
                    <a:pt x="52" y="317"/>
                    <a:pt x="57" y="177"/>
                  </a:cubicBezTo>
                  <a:cubicBezTo>
                    <a:pt x="63" y="0"/>
                    <a:pt x="428" y="248"/>
                    <a:pt x="448" y="480"/>
                  </a:cubicBezTo>
                  <a:cubicBezTo>
                    <a:pt x="468" y="712"/>
                    <a:pt x="512" y="1117"/>
                    <a:pt x="448" y="1245"/>
                  </a:cubicBezTo>
                  <a:cubicBezTo>
                    <a:pt x="384" y="1372"/>
                    <a:pt x="128" y="1398"/>
                    <a:pt x="64" y="1245"/>
                  </a:cubicBezTo>
                  <a:close/>
                </a:path>
              </a:pathLst>
            </a:custGeom>
            <a:solidFill>
              <a:srgbClr val="993300"/>
            </a:solidFill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ko-KR" altLang="en-US" sz="1200">
                <a:latin typeface="Adobe Gothic Std B" charset="-127"/>
                <a:ea typeface="Adobe Gothic Std B" charset="-127"/>
                <a:cs typeface="Adobe Gothic Std B" charset="-127"/>
              </a:endParaRPr>
            </a:p>
          </p:txBody>
        </p:sp>
        <p:sp>
          <p:nvSpPr>
            <p:cNvPr id="118" name="Rectangle 66"/>
            <p:cNvSpPr>
              <a:spLocks noChangeArrowheads="1"/>
            </p:cNvSpPr>
            <p:nvPr/>
          </p:nvSpPr>
          <p:spPr bwMode="auto">
            <a:xfrm rot="2347508">
              <a:off x="1079342" y="1745127"/>
              <a:ext cx="1032132" cy="23346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 wrap="none" lIns="91413" tIns="45709" rIns="91413" bIns="45709" anchor="ctr"/>
            <a:lstStyle/>
            <a:p>
              <a:pPr algn="ctr" defTabSz="907075"/>
              <a:r>
                <a:rPr lang="en-US" altLang="ko-KR" sz="2400" b="1">
                  <a:solidFill>
                    <a:srgbClr val="FFFFFF"/>
                  </a:solidFill>
                  <a:latin typeface="Adobe Gothic Std B" charset="-127"/>
                  <a:ea typeface="Adobe Gothic Std B" charset="-127"/>
                  <a:cs typeface="Adobe Gothic Std B" charset="-127"/>
                </a:rPr>
                <a:t>  </a:t>
              </a:r>
              <a:r>
                <a:rPr lang="ko-KR" altLang="en-US" sz="3000" b="1">
                  <a:solidFill>
                    <a:srgbClr val="FFFFFF"/>
                  </a:solidFill>
                  <a:latin typeface="Adobe Gothic Std B" charset="-127"/>
                  <a:ea typeface="Adobe Gothic Std B" charset="-127"/>
                  <a:cs typeface="Adobe Gothic Std B" charset="-127"/>
                </a:rPr>
                <a:t>멸망</a:t>
              </a:r>
            </a:p>
          </p:txBody>
        </p:sp>
        <p:sp>
          <p:nvSpPr>
            <p:cNvPr id="119" name="Rectangle 68"/>
            <p:cNvSpPr>
              <a:spLocks noChangeArrowheads="1"/>
            </p:cNvSpPr>
            <p:nvPr/>
          </p:nvSpPr>
          <p:spPr bwMode="auto">
            <a:xfrm>
              <a:off x="17349" y="1247737"/>
              <a:ext cx="1611625" cy="819000"/>
            </a:xfrm>
            <a:prstGeom prst="roundRect">
              <a:avLst/>
            </a:prstGeom>
            <a:solidFill>
              <a:srgbClr val="CC0000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0972" tIns="45471" rIns="90972" bIns="45471" anchor="ctr"/>
            <a:lstStyle/>
            <a:p>
              <a:pPr algn="ctr" defTabSz="907075"/>
              <a:r>
                <a:rPr lang="ko-KR" altLang="en-US" sz="2400" b="1" dirty="0">
                  <a:solidFill>
                    <a:srgbClr val="FFFFCC"/>
                  </a:solidFill>
                  <a:latin typeface="Adobe Gothic Std B" charset="-127"/>
                  <a:ea typeface="Adobe Gothic Std B" charset="-127"/>
                  <a:cs typeface="Adobe Gothic Std B" charset="-127"/>
                </a:rPr>
                <a:t>유다</a:t>
              </a:r>
              <a:endParaRPr lang="ko-KR" altLang="en-US" sz="2000" b="1" dirty="0">
                <a:solidFill>
                  <a:srgbClr val="FFFFCC"/>
                </a:solidFill>
                <a:latin typeface="Adobe Gothic Std B" charset="-127"/>
                <a:ea typeface="Adobe Gothic Std B" charset="-127"/>
                <a:cs typeface="Adobe Gothic Std B" charset="-127"/>
              </a:endParaRPr>
            </a:p>
          </p:txBody>
        </p:sp>
      </p:grpSp>
      <p:pic>
        <p:nvPicPr>
          <p:cNvPr id="120" name="Picture 116" descr="daniel%2520statue%2520prophecy%25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6410" y="99369"/>
            <a:ext cx="1282246" cy="1641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1" name="Picture 543" descr="http://1.bp.blogspot.com/_lgZi581FyGc/SwiC8DWmQrI/AAAAAAAABPY/7r-TXk8YDMA/s1600/rebuilding20the20walls20of20jerusalem2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0106" y="5706654"/>
            <a:ext cx="1007206" cy="121049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" name="Rectangle 35"/>
          <p:cNvSpPr>
            <a:spLocks noChangeArrowheads="1"/>
          </p:cNvSpPr>
          <p:nvPr/>
        </p:nvSpPr>
        <p:spPr bwMode="auto">
          <a:xfrm>
            <a:off x="4488726" y="6438377"/>
            <a:ext cx="1443989" cy="398641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none" lIns="90976" tIns="45473" rIns="90976" bIns="45473" anchor="ctr"/>
          <a:lstStyle/>
          <a:p>
            <a:pPr algn="ctr" defTabSz="907075">
              <a:defRPr/>
            </a:pPr>
            <a:r>
              <a:rPr lang="ko-KR" altLang="en-US" sz="1400" b="1" dirty="0">
                <a:solidFill>
                  <a:srgbClr val="FFFFFF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예루살렘 재건</a:t>
            </a:r>
          </a:p>
        </p:txBody>
      </p:sp>
      <p:sp>
        <p:nvSpPr>
          <p:cNvPr id="123" name="AutoShape 44"/>
          <p:cNvSpPr>
            <a:spLocks noChangeArrowheads="1"/>
          </p:cNvSpPr>
          <p:nvPr/>
        </p:nvSpPr>
        <p:spPr bwMode="auto">
          <a:xfrm flipH="1">
            <a:off x="5811705" y="6321476"/>
            <a:ext cx="1655658" cy="228561"/>
          </a:xfrm>
          <a:prstGeom prst="homePlate">
            <a:avLst>
              <a:gd name="adj" fmla="val 32932"/>
            </a:avLst>
          </a:prstGeom>
          <a:solidFill>
            <a:srgbClr val="7030A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90976" tIns="45473" rIns="90976" bIns="45473" anchor="ctr"/>
          <a:lstStyle/>
          <a:p>
            <a:pPr algn="ctr" defTabSz="907075"/>
            <a:r>
              <a:rPr lang="en-US" altLang="ko-KR" sz="1000" b="1" dirty="0">
                <a:solidFill>
                  <a:srgbClr val="FFFFFF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YR20.BC</a:t>
            </a:r>
            <a:r>
              <a:rPr lang="en-US" altLang="ko-KR" sz="1200" b="1" dirty="0">
                <a:solidFill>
                  <a:srgbClr val="FFFFFF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502 </a:t>
            </a:r>
            <a:r>
              <a:rPr lang="ko-KR" altLang="en-US" sz="1200" b="1" dirty="0">
                <a:solidFill>
                  <a:srgbClr val="FFFFFF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느헤미야</a:t>
            </a:r>
          </a:p>
        </p:txBody>
      </p:sp>
      <p:sp>
        <p:nvSpPr>
          <p:cNvPr id="126" name="타원 125"/>
          <p:cNvSpPr/>
          <p:nvPr/>
        </p:nvSpPr>
        <p:spPr bwMode="auto">
          <a:xfrm>
            <a:off x="5267562" y="6218092"/>
            <a:ext cx="595357" cy="2139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914217">
              <a:defRPr/>
            </a:pPr>
            <a:r>
              <a:rPr lang="en-US" altLang="ko-KR" sz="1000" dirty="0">
                <a:solidFill>
                  <a:srgbClr val="FFFFFF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3</a:t>
            </a:r>
            <a:r>
              <a:rPr lang="ko-KR" altLang="en-US" sz="1000" dirty="0">
                <a:solidFill>
                  <a:srgbClr val="FFFFFF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차</a:t>
            </a:r>
          </a:p>
        </p:txBody>
      </p:sp>
      <p:sp>
        <p:nvSpPr>
          <p:cNvPr id="127" name="AutoShape 44"/>
          <p:cNvSpPr>
            <a:spLocks noChangeArrowheads="1"/>
          </p:cNvSpPr>
          <p:nvPr/>
        </p:nvSpPr>
        <p:spPr bwMode="auto">
          <a:xfrm flipH="1">
            <a:off x="5820650" y="5593750"/>
            <a:ext cx="1557456" cy="201464"/>
          </a:xfrm>
          <a:prstGeom prst="homePlate">
            <a:avLst>
              <a:gd name="adj" fmla="val 32946"/>
            </a:avLst>
          </a:prstGeom>
          <a:solidFill>
            <a:srgbClr val="0070C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90976" tIns="45473" rIns="90976" bIns="45473" anchor="ctr"/>
          <a:lstStyle/>
          <a:p>
            <a:pPr algn="ctr" defTabSz="907075"/>
            <a:r>
              <a:rPr lang="en-US" altLang="ko-KR" sz="1000" b="1">
                <a:solidFill>
                  <a:srgbClr val="FFFFFF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YR7.BC</a:t>
            </a:r>
            <a:r>
              <a:rPr lang="en-US" altLang="ko-KR" sz="1200" b="1">
                <a:solidFill>
                  <a:srgbClr val="FFFFFF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515 </a:t>
            </a:r>
            <a:r>
              <a:rPr lang="ko-KR" altLang="en-US" sz="1200" b="1">
                <a:solidFill>
                  <a:srgbClr val="FFFFFF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에스라</a:t>
            </a:r>
          </a:p>
        </p:txBody>
      </p:sp>
      <p:sp>
        <p:nvSpPr>
          <p:cNvPr id="128" name="타원 127"/>
          <p:cNvSpPr/>
          <p:nvPr/>
        </p:nvSpPr>
        <p:spPr bwMode="auto">
          <a:xfrm>
            <a:off x="5315657" y="5553768"/>
            <a:ext cx="572234" cy="289963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914217">
              <a:defRPr/>
            </a:pPr>
            <a:r>
              <a:rPr lang="en-US" altLang="ko-KR" sz="1000" dirty="0">
                <a:solidFill>
                  <a:srgbClr val="FFFFFF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2</a:t>
            </a:r>
            <a:r>
              <a:rPr lang="ko-KR" altLang="en-US" sz="1000" dirty="0">
                <a:solidFill>
                  <a:srgbClr val="FFFFFF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차</a:t>
            </a:r>
          </a:p>
        </p:txBody>
      </p:sp>
      <p:sp>
        <p:nvSpPr>
          <p:cNvPr id="130" name="AutoShape 36"/>
          <p:cNvSpPr>
            <a:spLocks noChangeArrowheads="1"/>
          </p:cNvSpPr>
          <p:nvPr/>
        </p:nvSpPr>
        <p:spPr bwMode="auto">
          <a:xfrm>
            <a:off x="4250262" y="884759"/>
            <a:ext cx="908374" cy="205209"/>
          </a:xfrm>
          <a:prstGeom prst="homePlate">
            <a:avLst>
              <a:gd name="adj" fmla="val 49126"/>
            </a:avLst>
          </a:prstGeom>
          <a:solidFill>
            <a:srgbClr val="9933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90972" tIns="45471" rIns="90972" bIns="45471" anchor="ctr"/>
          <a:lstStyle/>
          <a:p>
            <a:pPr defTabSz="907075"/>
            <a:r>
              <a:rPr lang="en-US" altLang="ko-KR" sz="1400" dirty="0">
                <a:solidFill>
                  <a:srgbClr val="FFFFFF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2</a:t>
            </a:r>
            <a:r>
              <a:rPr lang="ko-KR" altLang="en-US" sz="1400" dirty="0">
                <a:solidFill>
                  <a:srgbClr val="FFFFFF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차 </a:t>
            </a:r>
            <a:r>
              <a:rPr lang="en-US" altLang="ko-KR" sz="1200" dirty="0">
                <a:solidFill>
                  <a:srgbClr val="FFFFFF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BC588</a:t>
            </a:r>
          </a:p>
        </p:txBody>
      </p:sp>
      <p:sp>
        <p:nvSpPr>
          <p:cNvPr id="131" name="AutoShape 37"/>
          <p:cNvSpPr>
            <a:spLocks noChangeArrowheads="1"/>
          </p:cNvSpPr>
          <p:nvPr/>
        </p:nvSpPr>
        <p:spPr bwMode="auto">
          <a:xfrm>
            <a:off x="4250262" y="1140755"/>
            <a:ext cx="908374" cy="212760"/>
          </a:xfrm>
          <a:prstGeom prst="homePlate">
            <a:avLst>
              <a:gd name="adj" fmla="val 53220"/>
            </a:avLst>
          </a:prstGeom>
          <a:solidFill>
            <a:srgbClr val="9933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90972" tIns="45471" rIns="90972" bIns="45471" anchor="ctr"/>
          <a:lstStyle/>
          <a:p>
            <a:pPr defTabSz="907075"/>
            <a:r>
              <a:rPr lang="en-US" altLang="ko-KR" sz="1400" dirty="0">
                <a:solidFill>
                  <a:srgbClr val="FFFFFF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3</a:t>
            </a:r>
            <a:r>
              <a:rPr lang="ko-KR" altLang="en-US" sz="1400" dirty="0">
                <a:solidFill>
                  <a:srgbClr val="FFFFFF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차 </a:t>
            </a:r>
            <a:r>
              <a:rPr lang="en-US" altLang="ko-KR" sz="1200" dirty="0">
                <a:solidFill>
                  <a:srgbClr val="FFFFFF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BC583</a:t>
            </a:r>
          </a:p>
        </p:txBody>
      </p:sp>
      <p:sp>
        <p:nvSpPr>
          <p:cNvPr id="137" name="AutoShape 35"/>
          <p:cNvSpPr>
            <a:spLocks noChangeArrowheads="1"/>
          </p:cNvSpPr>
          <p:nvPr/>
        </p:nvSpPr>
        <p:spPr bwMode="auto">
          <a:xfrm>
            <a:off x="4250263" y="160009"/>
            <a:ext cx="1228977" cy="328746"/>
          </a:xfrm>
          <a:prstGeom prst="homePlate">
            <a:avLst>
              <a:gd name="adj" fmla="val 38649"/>
            </a:avLst>
          </a:prstGeom>
          <a:solidFill>
            <a:srgbClr val="9933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90972" tIns="45471" rIns="90972" bIns="45471" anchor="ctr"/>
          <a:lstStyle/>
          <a:p>
            <a:pPr algn="ctr" defTabSz="907075">
              <a:defRPr/>
            </a:pPr>
            <a:r>
              <a:rPr lang="en-US" altLang="ko-KR" sz="900" dirty="0">
                <a:solidFill>
                  <a:srgbClr val="FFFFFF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1</a:t>
            </a:r>
            <a:r>
              <a:rPr lang="ko-KR" altLang="en-US" sz="900" dirty="0">
                <a:solidFill>
                  <a:srgbClr val="FFFFFF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차 다니엘</a:t>
            </a:r>
          </a:p>
        </p:txBody>
      </p:sp>
      <p:sp>
        <p:nvSpPr>
          <p:cNvPr id="138" name="AutoShape 60"/>
          <p:cNvSpPr>
            <a:spLocks noChangeArrowheads="1"/>
          </p:cNvSpPr>
          <p:nvPr/>
        </p:nvSpPr>
        <p:spPr bwMode="auto">
          <a:xfrm>
            <a:off x="3353276" y="2057638"/>
            <a:ext cx="1561829" cy="380934"/>
          </a:xfrm>
          <a:prstGeom prst="homePlate">
            <a:avLst>
              <a:gd name="adj" fmla="val 41458"/>
            </a:avLst>
          </a:prstGeom>
          <a:solidFill>
            <a:srgbClr val="FF0000"/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972" tIns="45471" rIns="90972" bIns="45471" anchor="ctr"/>
          <a:lstStyle/>
          <a:p>
            <a:pPr algn="ctr" defTabSz="907075">
              <a:defRPr/>
            </a:pPr>
            <a:r>
              <a:rPr lang="ko-KR" altLang="en-US" sz="1600" dirty="0" err="1">
                <a:solidFill>
                  <a:srgbClr val="FFFFFF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에스더</a:t>
            </a:r>
            <a:r>
              <a:rPr lang="ko-KR" altLang="en-US" sz="1600" dirty="0">
                <a:solidFill>
                  <a:srgbClr val="FFFFFF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 왕비</a:t>
            </a:r>
            <a:r>
              <a:rPr lang="en-US" altLang="ko-KR" sz="1600" dirty="0">
                <a:solidFill>
                  <a:srgbClr val="FFFFFF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!</a:t>
            </a:r>
            <a:endParaRPr lang="ko-KR" altLang="en-US" sz="1600" dirty="0">
              <a:solidFill>
                <a:srgbClr val="FFFFFF"/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39" name="AutoShape 61"/>
          <p:cNvSpPr>
            <a:spLocks noChangeArrowheads="1"/>
          </p:cNvSpPr>
          <p:nvPr/>
        </p:nvSpPr>
        <p:spPr bwMode="auto">
          <a:xfrm>
            <a:off x="3391370" y="2476666"/>
            <a:ext cx="1092805" cy="253956"/>
          </a:xfrm>
          <a:prstGeom prst="homePlate">
            <a:avLst>
              <a:gd name="adj" fmla="val 44505"/>
            </a:avLst>
          </a:prstGeom>
          <a:solidFill>
            <a:srgbClr val="FF7C8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90964" tIns="45463" rIns="90964" bIns="45463" anchor="ctr"/>
          <a:lstStyle/>
          <a:p>
            <a:pPr algn="ctr" defTabSz="907869"/>
            <a:r>
              <a:rPr lang="ko-KR" altLang="en-US" sz="1400">
                <a:solidFill>
                  <a:srgbClr val="00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부림절</a:t>
            </a:r>
            <a:endParaRPr lang="ko-KR" altLang="en-US" sz="1400">
              <a:solidFill>
                <a:srgbClr val="008000"/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40" name="AutoShape 92"/>
          <p:cNvSpPr>
            <a:spLocks noChangeArrowheads="1"/>
          </p:cNvSpPr>
          <p:nvPr/>
        </p:nvSpPr>
        <p:spPr bwMode="auto">
          <a:xfrm>
            <a:off x="1639074" y="3124253"/>
            <a:ext cx="1790389" cy="495214"/>
          </a:xfrm>
          <a:prstGeom prst="homePlate">
            <a:avLst>
              <a:gd name="adj" fmla="val 43975"/>
            </a:avLst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90972" tIns="45471" rIns="90972" bIns="45471" anchor="ctr"/>
          <a:lstStyle/>
          <a:p>
            <a:pPr algn="ctr" defTabSz="907075">
              <a:defRPr/>
            </a:pPr>
            <a:r>
              <a:rPr lang="ko-KR" altLang="en-US" sz="2000" dirty="0">
                <a:solidFill>
                  <a:srgbClr val="FFFFFF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고레스조서</a:t>
            </a:r>
          </a:p>
        </p:txBody>
      </p:sp>
      <p:sp>
        <p:nvSpPr>
          <p:cNvPr id="141" name="타원 140"/>
          <p:cNvSpPr/>
          <p:nvPr/>
        </p:nvSpPr>
        <p:spPr bwMode="auto">
          <a:xfrm>
            <a:off x="3040484" y="3081695"/>
            <a:ext cx="581800" cy="23743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914217">
              <a:defRPr/>
            </a:pPr>
            <a:r>
              <a:rPr lang="en-US" altLang="ko-KR" sz="1000" dirty="0">
                <a:solidFill>
                  <a:srgbClr val="FFFFFF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1</a:t>
            </a:r>
            <a:r>
              <a:rPr lang="ko-KR" altLang="en-US" sz="1000" dirty="0">
                <a:solidFill>
                  <a:srgbClr val="FFFFFF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차</a:t>
            </a:r>
          </a:p>
        </p:txBody>
      </p:sp>
      <p:sp>
        <p:nvSpPr>
          <p:cNvPr id="144" name="AutoShape 92"/>
          <p:cNvSpPr>
            <a:spLocks noChangeArrowheads="1"/>
          </p:cNvSpPr>
          <p:nvPr/>
        </p:nvSpPr>
        <p:spPr bwMode="auto">
          <a:xfrm>
            <a:off x="1753354" y="5334860"/>
            <a:ext cx="1447549" cy="571401"/>
          </a:xfrm>
          <a:prstGeom prst="homePlate">
            <a:avLst>
              <a:gd name="adj" fmla="val 32308"/>
            </a:avLst>
          </a:prstGeom>
          <a:solidFill>
            <a:srgbClr val="27534B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0972" tIns="45471" rIns="90972" bIns="45471" anchor="ctr"/>
          <a:lstStyle/>
          <a:p>
            <a:pPr defTabSz="907075">
              <a:defRPr/>
            </a:pPr>
            <a:r>
              <a:rPr lang="en-US" altLang="ko-KR" sz="1600" dirty="0">
                <a:solidFill>
                  <a:srgbClr val="FFFFFF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YR6. </a:t>
            </a:r>
            <a:r>
              <a:rPr lang="ko-KR" altLang="en-US" sz="1600" dirty="0">
                <a:solidFill>
                  <a:srgbClr val="FFFFFF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   </a:t>
            </a:r>
            <a:r>
              <a:rPr lang="en-US" altLang="ko-KR" sz="1600" dirty="0">
                <a:solidFill>
                  <a:srgbClr val="FFFFFF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BC</a:t>
            </a:r>
            <a:r>
              <a:rPr lang="en-US" altLang="ko-KR" sz="1000" dirty="0">
                <a:solidFill>
                  <a:srgbClr val="FFFFFF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516 </a:t>
            </a:r>
            <a:endParaRPr lang="en-US" altLang="ko-KR" sz="1600" dirty="0">
              <a:solidFill>
                <a:srgbClr val="FFFFFF"/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defTabSz="907075">
              <a:defRPr/>
            </a:pPr>
            <a:r>
              <a:rPr lang="ko-KR" altLang="en-US" sz="1000" dirty="0">
                <a:solidFill>
                  <a:srgbClr val="FFFF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성전완공</a:t>
            </a:r>
            <a:r>
              <a:rPr lang="en-US" altLang="ko-KR" sz="1000" dirty="0">
                <a:solidFill>
                  <a:srgbClr val="FFFF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!</a:t>
            </a:r>
            <a:endParaRPr lang="ko-KR" altLang="en-US" sz="1000" dirty="0">
              <a:solidFill>
                <a:srgbClr val="FFFF00"/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pic>
        <p:nvPicPr>
          <p:cNvPr id="133" name="그림 132"/>
          <p:cNvPicPr>
            <a:picLocks noChangeAspect="1"/>
          </p:cNvPicPr>
          <p:nvPr/>
        </p:nvPicPr>
        <p:blipFill rotWithShape="1">
          <a:blip r:embed="rId4"/>
          <a:srcRect l="9362" t="6246" r="13573" b="12501"/>
          <a:stretch/>
        </p:blipFill>
        <p:spPr>
          <a:xfrm>
            <a:off x="7280378" y="3517190"/>
            <a:ext cx="780150" cy="822557"/>
          </a:xfrm>
          <a:prstGeom prst="roundRect">
            <a:avLst/>
          </a:prstGeom>
        </p:spPr>
      </p:pic>
      <p:pic>
        <p:nvPicPr>
          <p:cNvPr id="134" name="Picture 4" descr="http://www.radiomaria.org.ua/images/stories/rm_ukraine/Shkola_liderstva/nehemiah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773" y="3720379"/>
            <a:ext cx="1018141" cy="763606"/>
          </a:xfrm>
          <a:prstGeom prst="roundRect">
            <a:avLst/>
          </a:prstGeom>
          <a:noFill/>
          <a:ln w="5715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2" descr="http://mission.bz/image3/photo/ot/o2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0393" y="2154994"/>
            <a:ext cx="1113344" cy="840747"/>
          </a:xfrm>
          <a:prstGeom prst="roundRect">
            <a:avLst/>
          </a:prstGeom>
          <a:noFill/>
          <a:ln w="57150">
            <a:solidFill>
              <a:srgbClr val="FFFFFF"/>
            </a:solidFill>
          </a:ln>
        </p:spPr>
      </p:pic>
      <p:pic>
        <p:nvPicPr>
          <p:cNvPr id="145" name="그림 1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307" y="5920404"/>
            <a:ext cx="1081211" cy="782996"/>
          </a:xfrm>
          <a:prstGeom prst="roundRect">
            <a:avLst/>
          </a:prstGeom>
          <a:ln>
            <a:solidFill>
              <a:srgbClr val="0070C0"/>
            </a:solidFill>
          </a:ln>
        </p:spPr>
      </p:pic>
      <p:sp>
        <p:nvSpPr>
          <p:cNvPr id="136" name="Rectangle 280"/>
          <p:cNvSpPr>
            <a:spLocks noChangeArrowheads="1"/>
          </p:cNvSpPr>
          <p:nvPr/>
        </p:nvSpPr>
        <p:spPr bwMode="auto">
          <a:xfrm>
            <a:off x="4244004" y="2548802"/>
            <a:ext cx="866625" cy="2079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2633" tIns="12633" rIns="12633" bIns="12633"/>
          <a:lstStyle/>
          <a:p>
            <a:pPr algn="r" defTabSz="907075" eaLnBrk="0" latinLnBrk="0" hangingPunct="0"/>
            <a:r>
              <a:rPr lang="en-US" altLang="ko-KR" sz="900" b="1" dirty="0">
                <a:solidFill>
                  <a:srgbClr val="333399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BC562.2.13</a:t>
            </a:r>
            <a:endParaRPr lang="en-US" altLang="ko-KR" sz="900" dirty="0">
              <a:solidFill>
                <a:srgbClr val="006600"/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29" name="Rectangle 280">
            <a:extLst>
              <a:ext uri="{FF2B5EF4-FFF2-40B4-BE49-F238E27FC236}">
                <a16:creationId xmlns:a16="http://schemas.microsoft.com/office/drawing/2014/main" xmlns="" id="{301A3E68-DE73-B74C-B498-CDB98EC94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2323" y="2155475"/>
            <a:ext cx="866625" cy="2079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2633" tIns="12633" rIns="12633" bIns="12633"/>
          <a:lstStyle/>
          <a:p>
            <a:pPr algn="r" defTabSz="907075" eaLnBrk="0" latinLnBrk="0" hangingPunct="0"/>
            <a:r>
              <a:rPr lang="en-US" altLang="ko-KR" sz="1200" b="1" dirty="0">
                <a:solidFill>
                  <a:srgbClr val="333399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BC569</a:t>
            </a:r>
            <a:endParaRPr lang="en-US" altLang="ko-KR" sz="1200" dirty="0">
              <a:solidFill>
                <a:srgbClr val="006600"/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46" name="AutoShape 60"/>
          <p:cNvSpPr>
            <a:spLocks noChangeArrowheads="1"/>
          </p:cNvSpPr>
          <p:nvPr/>
        </p:nvSpPr>
        <p:spPr bwMode="auto">
          <a:xfrm>
            <a:off x="4255024" y="1768939"/>
            <a:ext cx="1184299" cy="252842"/>
          </a:xfrm>
          <a:prstGeom prst="homePlate">
            <a:avLst>
              <a:gd name="adj" fmla="val 41458"/>
            </a:avLst>
          </a:prstGeom>
          <a:solidFill>
            <a:srgbClr val="FFAFAF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wrap="none" lIns="90972" tIns="45471" rIns="90972" bIns="45471" anchor="ctr"/>
          <a:lstStyle/>
          <a:p>
            <a:pPr algn="ctr" defTabSz="907075">
              <a:defRPr/>
            </a:pPr>
            <a:r>
              <a:rPr lang="ko-KR" altLang="en-US" sz="1200" dirty="0">
                <a:solidFill>
                  <a:schemeClr val="accent5">
                    <a:lumMod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다리오</a:t>
            </a:r>
            <a:r>
              <a:rPr lang="en-US" altLang="ko-KR" sz="1200" dirty="0">
                <a:solidFill>
                  <a:schemeClr val="accent5">
                    <a:lumMod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(</a:t>
            </a:r>
            <a:r>
              <a:rPr lang="ko-KR" altLang="en-US" sz="1200" dirty="0">
                <a:solidFill>
                  <a:schemeClr val="accent5">
                    <a:lumMod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바벨론</a:t>
            </a:r>
            <a:r>
              <a:rPr lang="en-US" altLang="ko-KR" sz="1200" dirty="0">
                <a:solidFill>
                  <a:schemeClr val="accent5">
                    <a:lumMod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)</a:t>
            </a:r>
            <a:endParaRPr lang="ko-KR" altLang="en-US" sz="1200" dirty="0">
              <a:solidFill>
                <a:schemeClr val="accent5">
                  <a:lumMod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48" name="Rectangle 280">
            <a:extLst>
              <a:ext uri="{FF2B5EF4-FFF2-40B4-BE49-F238E27FC236}">
                <a16:creationId xmlns:a16="http://schemas.microsoft.com/office/drawing/2014/main" xmlns="" id="{301A3E68-DE73-B74C-B498-CDB98EC94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175" y="1816918"/>
            <a:ext cx="866625" cy="2079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2633" tIns="12633" rIns="12633" bIns="12633"/>
          <a:lstStyle/>
          <a:p>
            <a:pPr algn="r" defTabSz="907075" eaLnBrk="0" latinLnBrk="0" hangingPunct="0"/>
            <a:r>
              <a:rPr lang="en-US" altLang="ko-KR" sz="1000" b="1" dirty="0" smtClean="0">
                <a:solidFill>
                  <a:srgbClr val="333399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BC574.03.25</a:t>
            </a:r>
            <a:endParaRPr lang="en-US" altLang="ko-KR" sz="1000" dirty="0">
              <a:solidFill>
                <a:srgbClr val="006600"/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49" name="AutoShape 60"/>
          <p:cNvSpPr>
            <a:spLocks noChangeArrowheads="1"/>
          </p:cNvSpPr>
          <p:nvPr/>
        </p:nvSpPr>
        <p:spPr bwMode="auto">
          <a:xfrm flipH="1">
            <a:off x="9744534" y="1719045"/>
            <a:ext cx="1039807" cy="285782"/>
          </a:xfrm>
          <a:prstGeom prst="homePlate">
            <a:avLst>
              <a:gd name="adj" fmla="val 41458"/>
            </a:avLst>
          </a:prstGeom>
          <a:solidFill>
            <a:srgbClr val="FFC9C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0972" tIns="45471" rIns="90972" bIns="45471" anchor="ctr"/>
          <a:lstStyle/>
          <a:p>
            <a:pPr algn="ctr" defTabSz="907075">
              <a:defRPr/>
            </a:pPr>
            <a:r>
              <a:rPr lang="ko-KR" altLang="en-US" sz="1200" dirty="0">
                <a:solidFill>
                  <a:schemeClr val="accent5">
                    <a:lumMod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다리오</a:t>
            </a:r>
            <a:r>
              <a:rPr lang="en-US" altLang="ko-KR" sz="1200" dirty="0">
                <a:solidFill>
                  <a:schemeClr val="accent5">
                    <a:lumMod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(</a:t>
            </a:r>
            <a:r>
              <a:rPr lang="ko-KR" altLang="en-US" sz="1200" dirty="0">
                <a:solidFill>
                  <a:schemeClr val="accent5">
                    <a:lumMod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메데</a:t>
            </a:r>
            <a:r>
              <a:rPr lang="en-US" altLang="ko-KR" sz="1200" dirty="0">
                <a:solidFill>
                  <a:schemeClr val="accent5">
                    <a:lumMod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)</a:t>
            </a:r>
            <a:endParaRPr lang="ko-KR" altLang="en-US" sz="1200" dirty="0">
              <a:solidFill>
                <a:schemeClr val="accent5">
                  <a:lumMod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50" name="Rectangle 280">
            <a:extLst>
              <a:ext uri="{FF2B5EF4-FFF2-40B4-BE49-F238E27FC236}">
                <a16:creationId xmlns:a16="http://schemas.microsoft.com/office/drawing/2014/main" xmlns="" id="{301A3E68-DE73-B74C-B498-CDB98EC94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8300" y="1712478"/>
            <a:ext cx="866625" cy="2079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2633" tIns="12633" rIns="12633" bIns="12633"/>
          <a:lstStyle/>
          <a:p>
            <a:pPr algn="r" defTabSz="907075" eaLnBrk="0" latinLnBrk="0" hangingPunct="0"/>
            <a:r>
              <a:rPr lang="en-US" altLang="ko-KR" sz="1000" b="1" dirty="0">
                <a:solidFill>
                  <a:srgbClr val="333399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BC575.04.04</a:t>
            </a:r>
            <a:endParaRPr lang="en-US" altLang="ko-KR" sz="1000" dirty="0">
              <a:solidFill>
                <a:srgbClr val="006600"/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269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43" grpId="0" animBg="1"/>
      <p:bldP spid="122" grpId="0" animBg="1"/>
      <p:bldP spid="123" grpId="0" animBg="1"/>
      <p:bldP spid="126" grpId="0" animBg="1"/>
      <p:bldP spid="127" grpId="0" animBg="1"/>
      <p:bldP spid="128" grpId="0" animBg="1"/>
      <p:bldP spid="130" grpId="0" animBg="1"/>
      <p:bldP spid="131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4" grpId="0" animBg="1"/>
      <p:bldP spid="146" grpId="0" animBg="1"/>
      <p:bldP spid="149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133</Words>
  <Application>Microsoft Office PowerPoint</Application>
  <PresentationFormat>와이드스크린</PresentationFormat>
  <Paragraphs>82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Adobe Gothic Std B</vt:lpstr>
      <vt:lpstr>맑은 고딕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양 승원</dc:creator>
  <cp:lastModifiedBy>양 승원</cp:lastModifiedBy>
  <cp:revision>3</cp:revision>
  <dcterms:created xsi:type="dcterms:W3CDTF">2020-01-01T02:56:56Z</dcterms:created>
  <dcterms:modified xsi:type="dcterms:W3CDTF">2020-01-01T03:21:34Z</dcterms:modified>
</cp:coreProperties>
</file>